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6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  <p:sldId id="438" r:id="rId172"/>
    <p:sldId id="439" r:id="rId173"/>
    <p:sldId id="440" r:id="rId174"/>
    <p:sldId id="441" r:id="rId175"/>
    <p:sldId id="442" r:id="rId176"/>
    <p:sldId id="450" r:id="rId177"/>
    <p:sldId id="451" r:id="rId178"/>
    <p:sldId id="452" r:id="rId179"/>
    <p:sldId id="444" r:id="rId180"/>
    <p:sldId id="474" r:id="rId181"/>
    <p:sldId id="445" r:id="rId182"/>
    <p:sldId id="443" r:id="rId183"/>
    <p:sldId id="447" r:id="rId184"/>
    <p:sldId id="448" r:id="rId185"/>
    <p:sldId id="475" r:id="rId186"/>
    <p:sldId id="449" r:id="rId187"/>
    <p:sldId id="453" r:id="rId188"/>
    <p:sldId id="454" r:id="rId189"/>
    <p:sldId id="458" r:id="rId190"/>
    <p:sldId id="459" r:id="rId191"/>
    <p:sldId id="460" r:id="rId192"/>
    <p:sldId id="461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82" r:id="rId204"/>
    <p:sldId id="483" r:id="rId205"/>
    <p:sldId id="484" r:id="rId206"/>
    <p:sldId id="477" r:id="rId207"/>
    <p:sldId id="478" r:id="rId208"/>
    <p:sldId id="479" r:id="rId209"/>
    <p:sldId id="480" r:id="rId210"/>
    <p:sldId id="481" r:id="rId211"/>
    <p:sldId id="485" r:id="rId212"/>
    <p:sldId id="487" r:id="rId213"/>
    <p:sldId id="499" r:id="rId214"/>
    <p:sldId id="500" r:id="rId215"/>
    <p:sldId id="501" r:id="rId216"/>
    <p:sldId id="502" r:id="rId217"/>
    <p:sldId id="503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6" r:id="rId238"/>
    <p:sldId id="504" r:id="rId239"/>
    <p:sldId id="505" r:id="rId240"/>
    <p:sldId id="506" r:id="rId241"/>
    <p:sldId id="515" r:id="rId242"/>
    <p:sldId id="517" r:id="rId243"/>
    <p:sldId id="518" r:id="rId244"/>
    <p:sldId id="524" r:id="rId245"/>
    <p:sldId id="519" r:id="rId246"/>
    <p:sldId id="520" r:id="rId247"/>
    <p:sldId id="521" r:id="rId248"/>
    <p:sldId id="522" r:id="rId249"/>
    <p:sldId id="523" r:id="rId250"/>
    <p:sldId id="525" r:id="rId251"/>
    <p:sldId id="535" r:id="rId252"/>
    <p:sldId id="533" r:id="rId253"/>
    <p:sldId id="526" r:id="rId254"/>
    <p:sldId id="527" r:id="rId255"/>
    <p:sldId id="528" r:id="rId256"/>
    <p:sldId id="529" r:id="rId257"/>
    <p:sldId id="530" r:id="rId258"/>
    <p:sldId id="531" r:id="rId259"/>
    <p:sldId id="536" r:id="rId260"/>
    <p:sldId id="537" r:id="rId261"/>
    <p:sldId id="547" r:id="rId262"/>
    <p:sldId id="548" r:id="rId263"/>
    <p:sldId id="538" r:id="rId264"/>
    <p:sldId id="539" r:id="rId265"/>
    <p:sldId id="540" r:id="rId266"/>
    <p:sldId id="541" r:id="rId267"/>
    <p:sldId id="542" r:id="rId268"/>
    <p:sldId id="543" r:id="rId269"/>
    <p:sldId id="544" r:id="rId270"/>
    <p:sldId id="545" r:id="rId271"/>
    <p:sldId id="546" r:id="rId272"/>
    <p:sldId id="549" r:id="rId273"/>
    <p:sldId id="554" r:id="rId274"/>
    <p:sldId id="555" r:id="rId275"/>
    <p:sldId id="556" r:id="rId276"/>
    <p:sldId id="557" r:id="rId277"/>
    <p:sldId id="558" r:id="rId278"/>
    <p:sldId id="550" r:id="rId279"/>
    <p:sldId id="551" r:id="rId280"/>
    <p:sldId id="552" r:id="rId281"/>
    <p:sldId id="553" r:id="rId282"/>
    <p:sldId id="559" r:id="rId283"/>
    <p:sldId id="560" r:id="rId284"/>
    <p:sldId id="561" r:id="rId285"/>
    <p:sldId id="562" r:id="rId286"/>
    <p:sldId id="563" r:id="rId287"/>
    <p:sldId id="564" r:id="rId288"/>
    <p:sldId id="565" r:id="rId289"/>
    <p:sldId id="566" r:id="rId290"/>
    <p:sldId id="579" r:id="rId291"/>
    <p:sldId id="580" r:id="rId292"/>
    <p:sldId id="582" r:id="rId293"/>
    <p:sldId id="583" r:id="rId294"/>
    <p:sldId id="584" r:id="rId295"/>
    <p:sldId id="567" r:id="rId296"/>
    <p:sldId id="568" r:id="rId297"/>
    <p:sldId id="569" r:id="rId298"/>
    <p:sldId id="570" r:id="rId299"/>
    <p:sldId id="571" r:id="rId300"/>
    <p:sldId id="572" r:id="rId301"/>
    <p:sldId id="573" r:id="rId302"/>
    <p:sldId id="574" r:id="rId303"/>
    <p:sldId id="575" r:id="rId304"/>
    <p:sldId id="576" r:id="rId305"/>
    <p:sldId id="577" r:id="rId306"/>
    <p:sldId id="578" r:id="rId307"/>
    <p:sldId id="581" r:id="rId308"/>
    <p:sldId id="585" r:id="rId309"/>
    <p:sldId id="590" r:id="rId310"/>
    <p:sldId id="591" r:id="rId311"/>
    <p:sldId id="592" r:id="rId312"/>
    <p:sldId id="593" r:id="rId313"/>
    <p:sldId id="594" r:id="rId314"/>
    <p:sldId id="586" r:id="rId315"/>
    <p:sldId id="587" r:id="rId316"/>
    <p:sldId id="588" r:id="rId317"/>
    <p:sldId id="589" r:id="rId318"/>
    <p:sldId id="595" r:id="rId319"/>
    <p:sldId id="596" r:id="rId320"/>
    <p:sldId id="597" r:id="rId321"/>
    <p:sldId id="598" r:id="rId322"/>
    <p:sldId id="599" r:id="rId323"/>
    <p:sldId id="600" r:id="rId324"/>
    <p:sldId id="601" r:id="rId325"/>
    <p:sldId id="602" r:id="rId326"/>
    <p:sldId id="603" r:id="rId327"/>
    <p:sldId id="604" r:id="rId328"/>
    <p:sldId id="605" r:id="rId329"/>
    <p:sldId id="606" r:id="rId330"/>
    <p:sldId id="607" r:id="rId331"/>
    <p:sldId id="615" r:id="rId332"/>
    <p:sldId id="616" r:id="rId333"/>
    <p:sldId id="617" r:id="rId334"/>
    <p:sldId id="608" r:id="rId335"/>
    <p:sldId id="609" r:id="rId336"/>
    <p:sldId id="610" r:id="rId337"/>
    <p:sldId id="611" r:id="rId338"/>
    <p:sldId id="612" r:id="rId339"/>
    <p:sldId id="619" r:id="rId340"/>
    <p:sldId id="613" r:id="rId341"/>
    <p:sldId id="614" r:id="rId342"/>
    <p:sldId id="618" r:id="rId343"/>
    <p:sldId id="620" r:id="rId344"/>
    <p:sldId id="621" r:id="rId345"/>
    <p:sldId id="622" r:id="rId346"/>
    <p:sldId id="636" r:id="rId347"/>
    <p:sldId id="637" r:id="rId348"/>
    <p:sldId id="638" r:id="rId349"/>
    <p:sldId id="639" r:id="rId350"/>
    <p:sldId id="650" r:id="rId351"/>
    <p:sldId id="625" r:id="rId352"/>
    <p:sldId id="623" r:id="rId353"/>
    <p:sldId id="626" r:id="rId354"/>
    <p:sldId id="624" r:id="rId355"/>
    <p:sldId id="627" r:id="rId356"/>
    <p:sldId id="628" r:id="rId357"/>
    <p:sldId id="629" r:id="rId358"/>
    <p:sldId id="630" r:id="rId359"/>
    <p:sldId id="631" r:id="rId360"/>
    <p:sldId id="632" r:id="rId361"/>
    <p:sldId id="633" r:id="rId362"/>
    <p:sldId id="634" r:id="rId363"/>
    <p:sldId id="635" r:id="rId364"/>
    <p:sldId id="640" r:id="rId365"/>
    <p:sldId id="641" r:id="rId366"/>
    <p:sldId id="642" r:id="rId367"/>
    <p:sldId id="643" r:id="rId368"/>
    <p:sldId id="644" r:id="rId369"/>
    <p:sldId id="645" r:id="rId370"/>
    <p:sldId id="652" r:id="rId371"/>
    <p:sldId id="653" r:id="rId372"/>
    <p:sldId id="654" r:id="rId373"/>
    <p:sldId id="646" r:id="rId374"/>
    <p:sldId id="647" r:id="rId375"/>
    <p:sldId id="648" r:id="rId376"/>
    <p:sldId id="649" r:id="rId377"/>
    <p:sldId id="651" r:id="rId378"/>
    <p:sldId id="655" r:id="rId379"/>
    <p:sldId id="656" r:id="rId380"/>
    <p:sldId id="657" r:id="rId381"/>
    <p:sldId id="658" r:id="rId382"/>
    <p:sldId id="659" r:id="rId383"/>
    <p:sldId id="661" r:id="rId384"/>
    <p:sldId id="660" r:id="rId385"/>
    <p:sldId id="662" r:id="rId386"/>
    <p:sldId id="663" r:id="rId387"/>
    <p:sldId id="664" r:id="rId388"/>
    <p:sldId id="665" r:id="rId389"/>
    <p:sldId id="666" r:id="rId390"/>
    <p:sldId id="667" r:id="rId391"/>
    <p:sldId id="668" r:id="rId392"/>
    <p:sldId id="669" r:id="rId393"/>
    <p:sldId id="670" r:id="rId394"/>
    <p:sldId id="671" r:id="rId395"/>
    <p:sldId id="672" r:id="rId396"/>
    <p:sldId id="673" r:id="rId397"/>
    <p:sldId id="674" r:id="rId398"/>
    <p:sldId id="675" r:id="rId399"/>
    <p:sldId id="676" r:id="rId400"/>
    <p:sldId id="677" r:id="rId401"/>
    <p:sldId id="678" r:id="rId402"/>
    <p:sldId id="679" r:id="rId403"/>
    <p:sldId id="680" r:id="rId404"/>
    <p:sldId id="681" r:id="rId405"/>
    <p:sldId id="682" r:id="rId406"/>
    <p:sldId id="683" r:id="rId407"/>
    <p:sldId id="684" r:id="rId408"/>
    <p:sldId id="691" r:id="rId409"/>
    <p:sldId id="692" r:id="rId410"/>
    <p:sldId id="693" r:id="rId411"/>
    <p:sldId id="694" r:id="rId412"/>
    <p:sldId id="695" r:id="rId413"/>
    <p:sldId id="685" r:id="rId414"/>
    <p:sldId id="686" r:id="rId415"/>
    <p:sldId id="687" r:id="rId416"/>
    <p:sldId id="688" r:id="rId417"/>
    <p:sldId id="689" r:id="rId418"/>
    <p:sldId id="696" r:id="rId419"/>
    <p:sldId id="697" r:id="rId420"/>
    <p:sldId id="698" r:id="rId421"/>
    <p:sldId id="699" r:id="rId422"/>
    <p:sldId id="700" r:id="rId423"/>
    <p:sldId id="701" r:id="rId424"/>
    <p:sldId id="702" r:id="rId425"/>
    <p:sldId id="703" r:id="rId426"/>
    <p:sldId id="704" r:id="rId427"/>
    <p:sldId id="705" r:id="rId428"/>
    <p:sldId id="706" r:id="rId429"/>
    <p:sldId id="707" r:id="rId430"/>
    <p:sldId id="708" r:id="rId431"/>
    <p:sldId id="709" r:id="rId432"/>
    <p:sldId id="710" r:id="rId433"/>
    <p:sldId id="711" r:id="rId434"/>
    <p:sldId id="712" r:id="rId435"/>
    <p:sldId id="713" r:id="rId436"/>
    <p:sldId id="714" r:id="rId437"/>
    <p:sldId id="715" r:id="rId438"/>
    <p:sldId id="716" r:id="rId439"/>
    <p:sldId id="717" r:id="rId440"/>
    <p:sldId id="718" r:id="rId441"/>
    <p:sldId id="719" r:id="rId442"/>
    <p:sldId id="720" r:id="rId443"/>
    <p:sldId id="721" r:id="rId444"/>
    <p:sldId id="722" r:id="rId445"/>
    <p:sldId id="723" r:id="rId446"/>
    <p:sldId id="724" r:id="rId447"/>
    <p:sldId id="725" r:id="rId448"/>
    <p:sldId id="726" r:id="rId449"/>
    <p:sldId id="727" r:id="rId450"/>
    <p:sldId id="728" r:id="rId451"/>
    <p:sldId id="729" r:id="rId452"/>
    <p:sldId id="730" r:id="rId453"/>
    <p:sldId id="731" r:id="rId454"/>
    <p:sldId id="732" r:id="rId455"/>
    <p:sldId id="733" r:id="rId456"/>
    <p:sldId id="734" r:id="rId457"/>
    <p:sldId id="735" r:id="rId458"/>
    <p:sldId id="736" r:id="rId459"/>
    <p:sldId id="737" r:id="rId460"/>
    <p:sldId id="738" r:id="rId461"/>
    <p:sldId id="739" r:id="rId462"/>
    <p:sldId id="740" r:id="rId463"/>
    <p:sldId id="741" r:id="rId464"/>
    <p:sldId id="742" r:id="rId465"/>
    <p:sldId id="743" r:id="rId466"/>
    <p:sldId id="744" r:id="rId467"/>
    <p:sldId id="745" r:id="rId468"/>
    <p:sldId id="746" r:id="rId469"/>
    <p:sldId id="747" r:id="rId470"/>
    <p:sldId id="748" r:id="rId471"/>
    <p:sldId id="749" r:id="rId472"/>
    <p:sldId id="750" r:id="rId473"/>
    <p:sldId id="751" r:id="rId474"/>
    <p:sldId id="752" r:id="rId475"/>
    <p:sldId id="753" r:id="rId476"/>
    <p:sldId id="754" r:id="rId477"/>
    <p:sldId id="755" r:id="rId478"/>
    <p:sldId id="756" r:id="rId479"/>
    <p:sldId id="757" r:id="rId480"/>
    <p:sldId id="758" r:id="rId481"/>
    <p:sldId id="759" r:id="rId482"/>
    <p:sldId id="760" r:id="rId483"/>
    <p:sldId id="764" r:id="rId484"/>
    <p:sldId id="765" r:id="rId485"/>
    <p:sldId id="766" r:id="rId486"/>
    <p:sldId id="761" r:id="rId487"/>
    <p:sldId id="762" r:id="rId488"/>
    <p:sldId id="763" r:id="rId489"/>
    <p:sldId id="767" r:id="rId490"/>
    <p:sldId id="768" r:id="rId491"/>
    <p:sldId id="769" r:id="rId492"/>
    <p:sldId id="772" r:id="rId493"/>
    <p:sldId id="770" r:id="rId494"/>
    <p:sldId id="771" r:id="rId495"/>
    <p:sldId id="777" r:id="rId496"/>
    <p:sldId id="778" r:id="rId497"/>
    <p:sldId id="773" r:id="rId498"/>
    <p:sldId id="774" r:id="rId499"/>
    <p:sldId id="775" r:id="rId500"/>
    <p:sldId id="786" r:id="rId501"/>
    <p:sldId id="776" r:id="rId502"/>
    <p:sldId id="779" r:id="rId503"/>
    <p:sldId id="780" r:id="rId504"/>
    <p:sldId id="781" r:id="rId505"/>
    <p:sldId id="782" r:id="rId506"/>
    <p:sldId id="783" r:id="rId507"/>
    <p:sldId id="784" r:id="rId508"/>
    <p:sldId id="787" r:id="rId509"/>
    <p:sldId id="788" r:id="rId510"/>
    <p:sldId id="789" r:id="rId511"/>
    <p:sldId id="790" r:id="rId512"/>
    <p:sldId id="791" r:id="rId513"/>
    <p:sldId id="792" r:id="rId514"/>
    <p:sldId id="799" r:id="rId515"/>
    <p:sldId id="800" r:id="rId516"/>
    <p:sldId id="801" r:id="rId517"/>
    <p:sldId id="802" r:id="rId518"/>
    <p:sldId id="803" r:id="rId519"/>
    <p:sldId id="793" r:id="rId520"/>
    <p:sldId id="794" r:id="rId521"/>
    <p:sldId id="795" r:id="rId522"/>
    <p:sldId id="796" r:id="rId523"/>
    <p:sldId id="797" r:id="rId524"/>
    <p:sldId id="798" r:id="rId5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187" autoAdjust="0"/>
  </p:normalViewPr>
  <p:slideViewPr>
    <p:cSldViewPr snapToGrid="0">
      <p:cViewPr varScale="1">
        <p:scale>
          <a:sx n="98" d="100"/>
          <a:sy n="98" d="100"/>
        </p:scale>
        <p:origin x="10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notesMaster" Target="notesMasters/notesMaster1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viewProps" Target="viewProps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tableStyles" Target="tableStyles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presProps" Target="presProps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theme" Target="theme/theme1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4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]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ШкалаОкладов.Оклад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РегистрСведений.ШкалаОкладов</a:t>
            </a:r>
            <a:r>
              <a:rPr lang="ru-RU" dirty="0"/>
              <a:t> КАК </a:t>
            </a:r>
            <a:r>
              <a:rPr lang="ru-RU" dirty="0" err="1"/>
              <a:t>ШкалаОкладов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ШкалаОкладов.Подразделение</a:t>
            </a:r>
            <a:endParaRPr lang="ru-RU" dirty="0"/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&gt;= </a:t>
            </a:r>
            <a:r>
              <a:rPr lang="ru-RU" dirty="0" err="1"/>
              <a:t>ШкалаОкладов.ЧасовОт</a:t>
            </a:r>
            <a:r>
              <a:rPr lang="ru-RU" dirty="0"/>
              <a:t>)</a:t>
            </a:r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&lt; </a:t>
            </a:r>
            <a:r>
              <a:rPr lang="ru-RU" dirty="0" err="1"/>
              <a:t>ШкалаОкладов.ЧасовДо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 </a:t>
            </a:r>
          </a:p>
          <a:p>
            <a:r>
              <a:rPr lang="ru-RU" dirty="0"/>
              <a:t>				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       0);</a:t>
            </a:r>
          </a:p>
          <a:p>
            <a:r>
              <a:rPr lang="ru-RU" dirty="0"/>
              <a:t>								  					 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ЕСТЬNULL(ОсновныеНачисленияДанныеГрафика.ПятнадцатиминутокФактическийПериодДействия, 0) КАК </a:t>
            </a:r>
            <a:r>
              <a:rPr lang="ru-RU" dirty="0" err="1"/>
              <a:t>КоличествоПятнадцатиминуток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ВидРасчетаШтраф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ВидРасчетаШтраф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Выборка.КоличествоПятнадцатиминуток</a:t>
            </a:r>
            <a:r>
              <a:rPr lang="ru-RU" dirty="0"/>
              <a:t> * 100;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УправленческийОборотыДтКт.СуммаОборот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СуммаПродажЗаПрошлыйМесяц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РегистрБухгалтерии.Управленческий.ОборотыДтКт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СчетДт</a:t>
            </a:r>
            <a:r>
              <a:rPr lang="ru-RU" dirty="0"/>
              <a:t> = &amp;</a:t>
            </a:r>
            <a:r>
              <a:rPr lang="ru-RU" dirty="0" err="1"/>
              <a:t>СчетПокупатели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СчетКт</a:t>
            </a:r>
            <a:r>
              <a:rPr lang="ru-RU" dirty="0"/>
              <a:t> = &amp;</a:t>
            </a:r>
            <a:r>
              <a:rPr lang="ru-RU" dirty="0" err="1"/>
              <a:t>СчетПрибылиУбытки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ВидСубконтоПодразделения</a:t>
            </a:r>
            <a:r>
              <a:rPr lang="ru-RU" dirty="0"/>
              <a:t>,</a:t>
            </a:r>
          </a:p>
          <a:p>
            <a:r>
              <a:rPr lang="ru-RU" dirty="0"/>
              <a:t>		|				СубконтоКт1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r>
              <a:rPr lang="ru-RU" dirty="0"/>
              <a:t>)) КАК </a:t>
            </a:r>
            <a:r>
              <a:rPr lang="ru-RU" dirty="0" err="1"/>
              <a:t>УправленческийОборотыДтКт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= УправленческийОборотыДтКт.СубконтоКт1";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ВидСубконтоПодразделения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СчетПрибылиУбытки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Выборка.СуммаПродажЗаПрошлыйМесяц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4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56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4574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ДЕНЬ), МЕСЯЦ) КАК </a:t>
            </a:r>
            <a:r>
              <a:rPr lang="ru-RU" dirty="0" err="1"/>
              <a:t>КоличествоЛишнихМесяцев</a:t>
            </a:r>
            <a:r>
              <a:rPr lang="ru-RU" dirty="0"/>
              <a:t>,</a:t>
            </a:r>
          </a:p>
          <a:p>
            <a:r>
              <a:rPr lang="ru-RU" dirty="0"/>
              <a:t>	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НАЧАЛОПЕРИОДА(ДОБАВИТЬКДАТЕ(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БазовыйПериодНачало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КОНЕЦПЕРИОДА(ДОБАВИТЬКДАТЕ(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БазовыйПериодКонец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И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&gt; 0 Тогда</a:t>
            </a:r>
          </a:p>
          <a:p>
            <a:r>
              <a:rPr lang="ru-RU" dirty="0"/>
              <a:t>			Для </a:t>
            </a:r>
            <a:r>
              <a:rPr lang="ru-RU" dirty="0" err="1"/>
              <a:t>НомерИтерации</a:t>
            </a:r>
            <a:r>
              <a:rPr lang="ru-RU" dirty="0"/>
              <a:t> = 0 По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  <a:r>
              <a:rPr lang="ru-RU" dirty="0" err="1"/>
              <a:t>МесяцНачало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), </a:t>
            </a:r>
            <a:r>
              <a:rPr lang="ru-RU" dirty="0" err="1"/>
              <a:t>НомерИтерации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МесяцКонец</a:t>
            </a:r>
            <a:r>
              <a:rPr lang="ru-RU" dirty="0"/>
              <a:t> 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МесяцНачало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Макс(</a:t>
            </a:r>
            <a:r>
              <a:rPr lang="ru-RU" dirty="0" err="1"/>
              <a:t>МесяцНачало</a:t>
            </a:r>
            <a:r>
              <a:rPr lang="ru-RU" dirty="0"/>
              <a:t>,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Мин(</a:t>
            </a:r>
            <a:r>
              <a:rPr lang="ru-RU" dirty="0" err="1"/>
              <a:t>МесяцКонец</a:t>
            </a:r>
            <a:r>
              <a:rPr lang="ru-RU" dirty="0"/>
              <a:t>, </a:t>
            </a:r>
            <a:r>
              <a:rPr lang="ru-RU" dirty="0" err="1"/>
              <a:t>Выборка.ПериодДействияКонец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Оклад");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(Сотрудник, Подразделение)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089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19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66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втДанныеГрафика.ТарифнаяСтавка</a:t>
            </a:r>
            <a:endParaRPr lang="ru-RU" dirty="0"/>
          </a:p>
          <a:p>
            <a:r>
              <a:rPr lang="ru-RU" dirty="0"/>
              <a:t>		|	КОНЕЦ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 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Движение.НормаДней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"ВЫБРАТЬ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СУММА(ЕСТЬNULL(</a:t>
            </a:r>
            <a:r>
              <a:rPr lang="ru-RU" dirty="0" err="1"/>
              <a:t>ГрафикиРаботы.Дней</a:t>
            </a:r>
            <a:r>
              <a:rPr lang="ru-RU" dirty="0"/>
              <a:t>, 0)) КАК </a:t>
            </a:r>
            <a:r>
              <a:rPr lang="ru-RU" dirty="0" err="1"/>
              <a:t>РабочихДней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В</a:t>
            </a:r>
          </a:p>
          <a:p>
            <a:r>
              <a:rPr lang="ru-RU" dirty="0"/>
              <a:t>	                |			(ВЫБРАТЬ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			ИЗ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|СГРУППИРОВАТЬ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ПроцентКомпенсации.Значение</a:t>
            </a:r>
            <a:r>
              <a:rPr lang="ru-RU" dirty="0"/>
              <a:t> КАК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втДопДанныеГрафика.РабочихДней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,</a:t>
            </a:r>
          </a:p>
          <a:p>
            <a:r>
              <a:rPr lang="ru-RU" dirty="0"/>
              <a:t>	                |				Регистратор = &amp;Ссылка</a:t>
            </a:r>
          </a:p>
          <a:p>
            <a:r>
              <a:rPr lang="ru-RU" dirty="0"/>
              <a:t>	                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= </a:t>
            </a:r>
            <a:r>
              <a:rPr lang="ru-RU" dirty="0" err="1"/>
              <a:t>втДопДанныеГрафика.ГрафикРаботы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Константа.ПроцентКомпенсацииЗатратНаОбед</a:t>
            </a:r>
            <a:r>
              <a:rPr lang="ru-RU" dirty="0"/>
              <a:t> КАК </a:t>
            </a:r>
            <a:r>
              <a:rPr lang="ru-RU" dirty="0" err="1"/>
              <a:t>ПроцентКомпенсации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(ПланыВидовРасчета.ДополнительныеНачисления.КомпенсацияЗатратНаОбеды);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</a:t>
            </a:r>
          </a:p>
          <a:p>
            <a:r>
              <a:rPr lang="ru-RU" dirty="0"/>
              <a:t>								   * </a:t>
            </a:r>
            <a:r>
              <a:rPr lang="ru-RU" dirty="0" err="1"/>
              <a:t>Выборка.ПроцентКомпенсацииЗатратНаОбед</a:t>
            </a:r>
            <a:r>
              <a:rPr lang="ru-RU" dirty="0"/>
              <a:t> / 100,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</a:t>
            </a:r>
          </a:p>
          <a:p>
            <a:r>
              <a:rPr lang="ru-RU" dirty="0"/>
              <a:t>									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3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998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"Н"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Справочники.ВидыВремени.Невыход</a:t>
            </a:r>
            <a:r>
              <a:rPr lang="ru-RU" dirty="0"/>
              <a:t>;	</a:t>
            </a:r>
          </a:p>
          <a:p>
            <a:r>
              <a:rPr lang="ru-RU" dirty="0"/>
              <a:t>						Часов = 0;	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376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ДанныеТабеляОбороты.ЧасовОборот</a:t>
            </a:r>
            <a:r>
              <a:rPr lang="ru-RU" dirty="0"/>
              <a:t>, 0))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ДанныеТабеляОбороты.ДнейОборот</a:t>
            </a:r>
            <a:r>
              <a:rPr lang="ru-RU" dirty="0"/>
              <a:t>, 0)) КАК Дней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ВидыРасчетаНевыходы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Справочник.ВидыВремени.Невыход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ВидыРасчетаНевыходы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втДанныеЯвки.Часов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втДанныеНевыходов.Дней</a:t>
            </a:r>
            <a:r>
              <a:rPr lang="ru-RU" dirty="0"/>
              <a:t>, 0) КАК </a:t>
            </a:r>
            <a:r>
              <a:rPr lang="ru-RU" dirty="0" err="1"/>
              <a:t>ДнейНевыхода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втДанныеНевыходов</a:t>
            </a:r>
            <a:r>
              <a:rPr lang="ru-RU" dirty="0"/>
              <a:t> КАК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втДанныеНевыходов.НомерСтроки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ВидыРасчетаНевыходы</a:t>
            </a:r>
            <a:r>
              <a:rPr lang="ru-RU" dirty="0"/>
              <a:t>", </a:t>
            </a:r>
            <a:r>
              <a:rPr lang="ru-RU" dirty="0" err="1"/>
              <a:t>ВидыРасчетаНевыходы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ДнейНевыхода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666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(Убрали подразделения из документов и регистров)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3581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28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НаезженныеЧасы</a:t>
            </a:r>
            <a:r>
              <a:rPr lang="ru-RU" dirty="0"/>
              <a:t> Приход</a:t>
            </a:r>
          </a:p>
          <a:p>
            <a:r>
              <a:rPr lang="ru-RU" dirty="0"/>
              <a:t>	</a:t>
            </a:r>
            <a:r>
              <a:rPr lang="ru-RU" dirty="0" err="1"/>
              <a:t>Движения.НаезженныеЧасы.Записывать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Движения.НаезженныеЧасы.Добавить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ТекСтрокаСотрудники.Сотрудник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Движение.Часов</a:t>
            </a:r>
            <a:r>
              <a:rPr lang="ru-RU" dirty="0"/>
              <a:t> = </a:t>
            </a:r>
            <a:r>
              <a:rPr lang="ru-RU" dirty="0" err="1"/>
              <a:t>ТекСтрокаСотрудники.Часов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618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КонецРасчетногоПериода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КонецРасчетногоПериода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ШтрафЗаПрогул.Значение</a:t>
            </a:r>
            <a:r>
              <a:rPr lang="ru-RU" dirty="0"/>
              <a:t> КАК </a:t>
            </a:r>
            <a:r>
              <a:rPr lang="ru-RU" dirty="0" err="1"/>
              <a:t>ШтрафЗаПрогул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Константа.ШтрафЗаПрогул</a:t>
            </a:r>
            <a:r>
              <a:rPr lang="ru-RU" dirty="0"/>
              <a:t> КАК </a:t>
            </a:r>
            <a:r>
              <a:rPr lang="ru-RU" dirty="0" err="1"/>
              <a:t>ШтрафЗаПрогул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ПланыВидовРасчета.ОсновныеНачисления.Прогул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ПланыВидовРасчета.ОсновныеНачисления.Прогул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Выборка.ШтрафЗаПрогул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ШтрафЗаПрогул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Движения.НаезженныеЧасы.Записать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НаезженныеЧасыОстатки.ЧасовОстаток</a:t>
            </a:r>
            <a:r>
              <a:rPr lang="ru-RU" dirty="0"/>
              <a:t>, 0) КАК </a:t>
            </a:r>
            <a:r>
              <a:rPr lang="ru-RU" dirty="0" err="1"/>
              <a:t>НаезженоЧасов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ПоказателиРасчетаЗарплатыСрезПоследних.ПроцентКомпенсации</a:t>
            </a:r>
            <a:r>
              <a:rPr lang="ru-RU" dirty="0"/>
              <a:t>, 0) КАК </a:t>
            </a:r>
            <a:r>
              <a:rPr lang="ru-RU" dirty="0" err="1"/>
              <a:t>ПроцентКомпенсации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ПределНаезженныхЧасов.Значение</a:t>
            </a:r>
            <a:r>
              <a:rPr lang="ru-RU" dirty="0"/>
              <a:t> КАК </a:t>
            </a:r>
            <a:r>
              <a:rPr lang="ru-RU" dirty="0" err="1"/>
              <a:t>ПределНаезженныхЧасов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РегистрНакопления.НаезженныеЧасы.Остатки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НачалоСледующегоМесяца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НаезженныеЧасыОстатки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НаезженныеЧасыОстатки.Сотрудник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Константа.ПределНаезженныхЧасов</a:t>
            </a:r>
            <a:r>
              <a:rPr lang="ru-RU" dirty="0"/>
              <a:t> КАК </a:t>
            </a:r>
            <a:r>
              <a:rPr lang="ru-RU" dirty="0" err="1"/>
              <a:t>ПределНаезженныхЧасов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НачалоСледующегоМесяца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 Тогда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Выборка.НаезженоЧасов</a:t>
            </a:r>
            <a:r>
              <a:rPr lang="ru-RU" dirty="0"/>
              <a:t> &gt; </a:t>
            </a:r>
            <a:r>
              <a:rPr lang="ru-RU" dirty="0" err="1"/>
              <a:t>Выборка.ПределНаезженныхЧасов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Выборка.ПроцентКомпенсации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</a:t>
            </a:r>
            <a:r>
              <a:rPr lang="ru-RU" dirty="0"/>
              <a:t> = </a:t>
            </a:r>
            <a:r>
              <a:rPr lang="ru-RU" dirty="0" err="1"/>
              <a:t>Движения.НаезженныеЧасы.ДобавитьРасход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ДвижениеЧасы.Период</a:t>
            </a:r>
            <a:r>
              <a:rPr lang="ru-RU" dirty="0"/>
              <a:t> = </a:t>
            </a:r>
            <a:r>
              <a:rPr lang="ru-RU" dirty="0" err="1"/>
              <a:t>КонецРасчетногоПериода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ДвижениеЧасы.Сотрудник</a:t>
            </a:r>
            <a:r>
              <a:rPr lang="ru-RU" dirty="0"/>
              <a:t> = </a:t>
            </a:r>
            <a:r>
              <a:rPr lang="ru-RU" dirty="0" err="1"/>
              <a:t>Движение.Сотрудник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ДвижениеЧасы.Часов</a:t>
            </a:r>
            <a:r>
              <a:rPr lang="ru-RU" dirty="0"/>
              <a:t> = </a:t>
            </a:r>
            <a:r>
              <a:rPr lang="ru-RU" dirty="0" err="1"/>
              <a:t>Выборка.ПределНаезженныхЧасов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Движения.НаезженныеЧасы.Записывать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ПроцентКомпенсации</a:t>
            </a:r>
            <a:r>
              <a:rPr lang="ru-RU" dirty="0"/>
              <a:t>, </a:t>
            </a:r>
            <a:r>
              <a:rPr lang="ru-RU" dirty="0" err="1"/>
              <a:t>НаезженоЧасов</a:t>
            </a:r>
            <a:r>
              <a:rPr lang="ru-RU" dirty="0"/>
              <a:t>, </a:t>
            </a:r>
            <a:r>
              <a:rPr lang="ru-RU" dirty="0" err="1"/>
              <a:t>ПределНаезженныхЧасов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6510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2878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4927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507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Бригада = Подразделение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236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 БЫТЬ РЕГИСТР БУХГАЛЕТРИИ ВМЕСТО ПРОДАЖ,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3567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// регистр Продажи 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7558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ПланыВидовРасчета.ДополнительныеНачисления.ПремияНачальникуБригады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ПродажиОбороты.СуммаОборот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РегистрНакопления.Продажи.Обороты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НачалоПредыдущегоКвартала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КонецПредыдущегоКвартала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Подразделение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r>
              <a:rPr lang="ru-RU" dirty="0"/>
              <a:t>)) КАК </a:t>
            </a:r>
            <a:r>
              <a:rPr lang="ru-RU" dirty="0" err="1"/>
              <a:t>ПродажиОбороты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ПродажиОбороты.Подразделение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КонецПредыдущегоКвартала</a:t>
            </a:r>
            <a:r>
              <a:rPr lang="ru-RU" dirty="0"/>
              <a:t> = </a:t>
            </a:r>
            <a:r>
              <a:rPr lang="ru-RU" dirty="0" err="1"/>
              <a:t>НачалоКвартала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НачалоПредыдущегоКвартала</a:t>
            </a:r>
            <a:r>
              <a:rPr lang="ru-RU" dirty="0"/>
              <a:t> = </a:t>
            </a:r>
            <a:r>
              <a:rPr lang="ru-RU" dirty="0" err="1"/>
              <a:t>НачалоКвартала</a:t>
            </a:r>
            <a:r>
              <a:rPr lang="ru-RU" dirty="0"/>
              <a:t>(</a:t>
            </a:r>
            <a:r>
              <a:rPr lang="ru-RU" dirty="0" err="1"/>
              <a:t>КонецПредыдущегоКвартала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НачалоПредыдущегоКвартала</a:t>
            </a:r>
            <a:r>
              <a:rPr lang="ru-RU" dirty="0"/>
              <a:t>", </a:t>
            </a:r>
            <a:r>
              <a:rPr lang="ru-RU" dirty="0" err="1"/>
              <a:t>НачалоПредыдущегоКвартала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КонецПредыдущегоКвартала</a:t>
            </a:r>
            <a:r>
              <a:rPr lang="ru-RU" dirty="0"/>
              <a:t>",  </a:t>
            </a:r>
            <a:r>
              <a:rPr lang="ru-RU" dirty="0" err="1"/>
              <a:t>КонецПредыдущегоКвартала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СуммаПродаж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"ВЫБРАТЬ</a:t>
            </a:r>
          </a:p>
          <a:p>
            <a:r>
              <a:rPr lang="ru-RU" dirty="0"/>
              <a:t>	               |	ДополнительныеНачисленияБазаДополнительныеНачисления.НомерСтроки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|	МАКСИМУМ(ДополнительныеНачисленияБазаДополнительныеНачисления.РезультатБаза)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               |ИЗ</a:t>
            </a:r>
          </a:p>
          <a:p>
            <a:r>
              <a:rPr lang="ru-RU" dirty="0"/>
              <a:t>	               |	РегистрРасчета.ДополнительныеНачисления.БазаДополнительныеНачисления(</a:t>
            </a:r>
          </a:p>
          <a:p>
            <a:r>
              <a:rPr lang="ru-RU" dirty="0"/>
              <a:t>	               |			&amp;Измерения,</a:t>
            </a:r>
          </a:p>
          <a:p>
            <a:r>
              <a:rPr lang="ru-RU" dirty="0"/>
              <a:t>	               |			&amp;Измерения,</a:t>
            </a:r>
          </a:p>
          <a:p>
            <a:r>
              <a:rPr lang="ru-RU" dirty="0"/>
              <a:t>	               |			&amp;Разрезы,</a:t>
            </a:r>
          </a:p>
          <a:p>
            <a:r>
              <a:rPr lang="ru-RU" dirty="0"/>
              <a:t>	               |			Регистратор = &amp;Ссылка</a:t>
            </a:r>
          </a:p>
          <a:p>
            <a:r>
              <a:rPr lang="ru-RU" dirty="0"/>
              <a:t>	               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ДополнительныеНачисленияБазаДополнительныеНачисления</a:t>
            </a:r>
            <a:endParaRPr lang="ru-RU" dirty="0"/>
          </a:p>
          <a:p>
            <a:r>
              <a:rPr lang="ru-RU" dirty="0"/>
              <a:t>	               |ГДЕ</a:t>
            </a:r>
          </a:p>
          <a:p>
            <a:r>
              <a:rPr lang="ru-RU" dirty="0"/>
              <a:t>	               |	</a:t>
            </a:r>
            <a:r>
              <a:rPr lang="ru-RU" dirty="0" err="1"/>
              <a:t>ДополнительныеНачисленияБазаДополнительныеНачисления.Сотрудник</a:t>
            </a:r>
            <a:r>
              <a:rPr lang="ru-RU" dirty="0"/>
              <a:t> &lt;&gt; ДополнительныеНачисленияБазаДополнительныеНачисления.СотрудникРазрез</a:t>
            </a:r>
          </a:p>
          <a:p>
            <a:r>
              <a:rPr lang="ru-RU" dirty="0"/>
              <a:t>	               |</a:t>
            </a:r>
          </a:p>
          <a:p>
            <a:r>
              <a:rPr lang="ru-RU" dirty="0"/>
              <a:t>	               |СГРУППИРОВАТЬ ПО</a:t>
            </a:r>
          </a:p>
          <a:p>
            <a:r>
              <a:rPr lang="ru-RU" dirty="0"/>
              <a:t>	               |	ДополнительныеНачисленияБазаДополнительныеНачисления.НомерСтроки";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(ПланыВидовРасчета.ДополнительныеНачисления.ПремияНачальникуБригады);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            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ПланыВидовРасчета.ДополнительныеНачисления.ПремияНачальникуБригады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                                              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326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620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endParaRPr lang="ru-RU" dirty="0"/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5214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НачалоНеделиТабеля</a:t>
            </a:r>
            <a:r>
              <a:rPr lang="ru-RU" dirty="0"/>
              <a:t> = </a:t>
            </a:r>
            <a:r>
              <a:rPr lang="ru-RU" dirty="0" err="1"/>
              <a:t>НачалоПериода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СтрокаТЧ</a:t>
            </a:r>
            <a:r>
              <a:rPr lang="ru-RU" dirty="0"/>
              <a:t> Из </a:t>
            </a:r>
            <a:r>
              <a:rPr lang="ru-RU" dirty="0" err="1"/>
              <a:t>СписокСотрудников</a:t>
            </a:r>
            <a:r>
              <a:rPr lang="ru-RU" dirty="0"/>
              <a:t> Цикл		</a:t>
            </a:r>
          </a:p>
          <a:p>
            <a:r>
              <a:rPr lang="ru-RU" dirty="0"/>
              <a:t>		Для </a:t>
            </a:r>
            <a:r>
              <a:rPr lang="ru-RU" dirty="0" err="1"/>
              <a:t>ДеньНедели</a:t>
            </a:r>
            <a:r>
              <a:rPr lang="ru-RU" dirty="0"/>
              <a:t> = 1 По 7 Цикл                               			</a:t>
            </a:r>
          </a:p>
          <a:p>
            <a:r>
              <a:rPr lang="ru-RU" dirty="0"/>
              <a:t>			Если </a:t>
            </a:r>
            <a:r>
              <a:rPr lang="ru-RU" dirty="0" err="1"/>
              <a:t>СтрокаТЧ</a:t>
            </a:r>
            <a:r>
              <a:rPr lang="ru-RU" dirty="0"/>
              <a:t>["Д" + </a:t>
            </a:r>
            <a:r>
              <a:rPr lang="ru-RU" dirty="0" err="1"/>
              <a:t>ДеньНедели</a:t>
            </a:r>
            <a:r>
              <a:rPr lang="ru-RU" dirty="0"/>
              <a:t>] Тогда								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НоваяЗапись.Период</a:t>
            </a:r>
            <a:r>
              <a:rPr lang="ru-RU" dirty="0"/>
              <a:t> = </a:t>
            </a:r>
            <a:r>
              <a:rPr lang="ru-RU" dirty="0" err="1"/>
              <a:t>НачалоНеделиТабеля</a:t>
            </a:r>
            <a:r>
              <a:rPr lang="ru-RU" dirty="0"/>
              <a:t> + (</a:t>
            </a:r>
            <a:r>
              <a:rPr lang="ru-RU" dirty="0" err="1"/>
              <a:t>ДеньНедели</a:t>
            </a:r>
            <a:r>
              <a:rPr lang="ru-RU" dirty="0"/>
              <a:t> - 1) * 86400;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НоваяЗапись.Сотрудник</a:t>
            </a:r>
            <a:r>
              <a:rPr lang="ru-RU" dirty="0"/>
              <a:t> = </a:t>
            </a:r>
            <a:r>
              <a:rPr lang="ru-RU" dirty="0" err="1"/>
              <a:t>СтрокаТЧ.Сотрудник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НоваяЗапись.Подразделение</a:t>
            </a:r>
            <a:r>
              <a:rPr lang="ru-RU" dirty="0"/>
              <a:t> = </a:t>
            </a:r>
            <a:r>
              <a:rPr lang="ru-RU" dirty="0" err="1"/>
              <a:t>СтрокаТЧ.Подразделение</a:t>
            </a:r>
            <a:r>
              <a:rPr lang="ru-RU" dirty="0"/>
              <a:t>;				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НоваяЗапись.ОтработаноДней</a:t>
            </a:r>
            <a:r>
              <a:rPr lang="ru-RU" dirty="0"/>
              <a:t> = 1;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	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8075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регистр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ТекСтрокаОсновныеНачисления</a:t>
            </a:r>
            <a:r>
              <a:rPr lang="ru-RU" dirty="0"/>
              <a:t>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Ложь;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ТекСтрокаОсновныеНачисления.ВидРасчета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ТекСтрокаОсновныеНачисления.ГрафикРаботы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ТекСтрокаДополнительныеНачисления</a:t>
            </a:r>
            <a:r>
              <a:rPr lang="ru-RU" dirty="0"/>
              <a:t>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Ложь;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ТекСтрокаДополнительныеНачисления.ВидРасчета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Движение.Параметр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ТекСтрокаДополнительныеНачисления.Параметр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Запись рабочих номеров записей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ОКЛАДА</a:t>
            </a:r>
          </a:p>
          <a:p>
            <a:r>
              <a:rPr lang="ru-RU" dirty="0"/>
              <a:t>	// Формула расчета: [Оклад] / [Количество рабочих дней] * [Количество отработанных дней]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ДнейПлан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ВТ_ДанныеГрафика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Сотрудник,</a:t>
            </a:r>
          </a:p>
          <a:p>
            <a:r>
              <a:rPr lang="ru-RU" dirty="0"/>
              <a:t>	|	Подразделение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ВТ_ДанныеГрафика.ДнейПлан</a:t>
            </a:r>
            <a:r>
              <a:rPr lang="ru-RU" dirty="0"/>
              <a:t> КАК </a:t>
            </a:r>
            <a:r>
              <a:rPr lang="ru-RU" dirty="0" err="1"/>
              <a:t>ДнейПлан</a:t>
            </a:r>
            <a:r>
              <a:rPr lang="ru-RU" dirty="0"/>
              <a:t>,</a:t>
            </a:r>
          </a:p>
          <a:p>
            <a:r>
              <a:rPr lang="ru-RU" dirty="0"/>
              <a:t>	|	СУММА(ЕСТЬNULL(</a:t>
            </a:r>
            <a:r>
              <a:rPr lang="ru-RU" dirty="0" err="1"/>
              <a:t>ДанныеТабеляОбороты.ОтработаноДнейОборот</a:t>
            </a:r>
            <a:r>
              <a:rPr lang="ru-RU" dirty="0"/>
              <a:t>, 0)) КАК </a:t>
            </a:r>
            <a:r>
              <a:rPr lang="ru-RU" dirty="0" err="1"/>
              <a:t>ДнейФакт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</a:t>
            </a:r>
            <a:r>
              <a:rPr lang="ru-RU" dirty="0"/>
              <a:t> КАК </a:t>
            </a:r>
            <a:r>
              <a:rPr lang="ru-RU" dirty="0" err="1"/>
              <a:t>ВТ_ДанныеГрафика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КонецМесяца</a:t>
            </a:r>
            <a:r>
              <a:rPr lang="ru-RU" dirty="0"/>
              <a:t>,</a:t>
            </a:r>
          </a:p>
          <a:p>
            <a:r>
              <a:rPr lang="ru-RU" dirty="0"/>
              <a:t>	|				День,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</a:t>
            </a:r>
            <a:r>
              <a:rPr lang="ru-RU" dirty="0"/>
              <a:t> КАК </a:t>
            </a:r>
            <a:r>
              <a:rPr lang="ru-RU" dirty="0" err="1"/>
              <a:t>ВТ_ДанныеГрафика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</a:t>
            </a:r>
            <a:r>
              <a:rPr lang="ru-RU" dirty="0"/>
              <a:t> КАК </a:t>
            </a:r>
            <a:r>
              <a:rPr lang="ru-RU" dirty="0" err="1"/>
              <a:t>ВТ_ДанныеГрафика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ВТ_ДанныеГрафика.НомерСтроки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ВТ_ДанныеГрафика.ДнейПлан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КонецМесяца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?(</a:t>
            </a:r>
            <a:r>
              <a:rPr lang="ru-RU" dirty="0" err="1"/>
              <a:t>Выборка.ДнейПлан</a:t>
            </a:r>
            <a:r>
              <a:rPr lang="ru-RU" dirty="0"/>
              <a:t> = 0, 0,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Выборка.ДнейПлан</a:t>
            </a:r>
            <a:r>
              <a:rPr lang="ru-RU" dirty="0"/>
              <a:t> * </a:t>
            </a:r>
            <a:r>
              <a:rPr lang="ru-RU" dirty="0" err="1"/>
              <a:t>Выборка.ДнейФакт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ПРЕМИИ</a:t>
            </a:r>
          </a:p>
          <a:p>
            <a:r>
              <a:rPr lang="ru-RU" dirty="0"/>
              <a:t>	// Формула расчета: [Сумма базы (по окладу)] * [Процент премии]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База,</a:t>
            </a:r>
          </a:p>
          <a:p>
            <a:r>
              <a:rPr lang="ru-RU" dirty="0"/>
              <a:t>	|	</a:t>
            </a:r>
            <a:r>
              <a:rPr lang="ru-RU" dirty="0" err="1"/>
              <a:t>ДополнительныеНачисленияБазаОсновныеНачисления.Параметр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Массив(1);</a:t>
            </a:r>
          </a:p>
          <a:p>
            <a:r>
              <a:rPr lang="ru-RU" dirty="0"/>
              <a:t>	Измерения[0] = "Подразделение";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Выборка.База</a:t>
            </a:r>
            <a:r>
              <a:rPr lang="ru-RU" dirty="0"/>
              <a:t> * </a:t>
            </a:r>
            <a:r>
              <a:rPr lang="ru-RU" dirty="0" err="1"/>
              <a:t>Выборка.Параметр</a:t>
            </a:r>
            <a:r>
              <a:rPr lang="ru-RU" dirty="0"/>
              <a:t> / 100;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330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9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3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64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7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9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5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5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3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9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9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8.png"/><Relationship Id="rId4" Type="http://schemas.openxmlformats.org/officeDocument/2006/relationships/image" Target="../media/image757.png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1.png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2.png"/><Relationship Id="rId4" Type="http://schemas.openxmlformats.org/officeDocument/2006/relationships/image" Target="../media/image781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5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4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8.png"/><Relationship Id="rId4" Type="http://schemas.openxmlformats.org/officeDocument/2006/relationships/image" Target="../media/image797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7.png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5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2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4.png"/><Relationship Id="rId4" Type="http://schemas.openxmlformats.org/officeDocument/2006/relationships/image" Target="../media/image8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7.png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2.png"/><Relationship Id="rId4" Type="http://schemas.openxmlformats.org/officeDocument/2006/relationships/image" Target="../media/image841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5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9.png"/><Relationship Id="rId4" Type="http://schemas.openxmlformats.org/officeDocument/2006/relationships/image" Target="../media/image848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4.png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7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2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5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7.png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6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9.png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.png"/><Relationship Id="rId5" Type="http://schemas.openxmlformats.org/officeDocument/2006/relationships/image" Target="../media/image900.png"/><Relationship Id="rId4" Type="http://schemas.openxmlformats.org/officeDocument/2006/relationships/image" Target="../media/image8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7.png"/><Relationship Id="rId4" Type="http://schemas.openxmlformats.org/officeDocument/2006/relationships/image" Target="../media/image916.png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2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4.pn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1.png"/><Relationship Id="rId4" Type="http://schemas.openxmlformats.org/officeDocument/2006/relationships/image" Target="../media/image930.png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5.png"/><Relationship Id="rId4" Type="http://schemas.openxmlformats.org/officeDocument/2006/relationships/image" Target="../media/image934.png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8.png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3.png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image" Target="../media/image9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3.png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6.png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9.png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image" Target="../media/image9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4.png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image" Target="../media/image9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7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image" Target="../media/image968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3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image" Target="../media/image9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6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5.png"/><Relationship Id="rId4" Type="http://schemas.openxmlformats.org/officeDocument/2006/relationships/image" Target="../media/image984.png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6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image" Target="../media/image987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1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image" Target="../media/image99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6.pn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4.png"/><Relationship Id="rId4" Type="http://schemas.openxmlformats.org/officeDocument/2006/relationships/image" Target="../media/image1003.png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image" Target="../media/image10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8.png"/><Relationship Id="rId4" Type="http://schemas.openxmlformats.org/officeDocument/2006/relationships/image" Target="../media/image1007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09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4.png"/><Relationship Id="rId4" Type="http://schemas.openxmlformats.org/officeDocument/2006/relationships/image" Target="../media/image1013.png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019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4.png"/><Relationship Id="rId4" Type="http://schemas.openxmlformats.org/officeDocument/2006/relationships/image" Target="../media/image1023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8.png"/><Relationship Id="rId4" Type="http://schemas.openxmlformats.org/officeDocument/2006/relationships/image" Target="../media/image10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1.png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image" Target="../media/image1032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4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7.png"/><Relationship Id="rId2" Type="http://schemas.openxmlformats.org/officeDocument/2006/relationships/image" Target="../media/image1036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8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1.png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image" Target="../media/image10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image" Target="../media/image1047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9.png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2.png"/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СПР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DF375-39E1-44AA-8998-56A59AC5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514160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64F05-2548-45D4-8010-6A34063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" y="290074"/>
            <a:ext cx="3846723" cy="6277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A6135-B531-4BA0-B214-6299CC4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2" y="271819"/>
            <a:ext cx="7615335" cy="959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БУХГАТРЕСКАЯ ЧАСТЬ УЖЕ МОЖЕТ БЫТЬ В БИЛЕТЕ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6359" y="3661330"/>
            <a:ext cx="1857375" cy="76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2639" y="1498479"/>
            <a:ext cx="3383002" cy="50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73D1-9932-4C0A-94C0-21088EE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14" y="337133"/>
            <a:ext cx="7717971" cy="972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УБРАЛИ ИЗ РЕГИСТРА БУХГАЛТЕРИИ КОЛИЧЕСТВО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368DA-4325-4374-9A73-E5C4AD798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290" y="1690688"/>
            <a:ext cx="8281420" cy="49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9FEC2-EBCB-4601-AC28-0C092DA75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8480" y="851894"/>
            <a:ext cx="10075040" cy="2083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454E0-B594-4FF3-BB06-3F30D519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5" y="3429000"/>
            <a:ext cx="8463090" cy="25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142E2-3400-458F-B911-3437684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1618997"/>
            <a:ext cx="1130775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5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945BC-E640-4DEB-A802-674F43706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0" y="343029"/>
            <a:ext cx="6918259" cy="61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29605-A6F0-4CCC-9EE8-46407CCD93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35" y="2240546"/>
            <a:ext cx="10465930" cy="36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499AD-1728-45F4-9987-D4126CA1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6189-51A4-457F-AC06-38D0D955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902828"/>
            <a:ext cx="4896533" cy="1876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E60AE-EC2C-45A9-9BC5-3FD729A7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6" y="3991655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1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B1EF-1027-4D11-B912-FF1FC105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369346"/>
            <a:ext cx="7792537" cy="2648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920B7-7CE7-43D7-8640-F75DC4E1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3239651"/>
            <a:ext cx="1128870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7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22119-29B0-48E3-8C40-F9E5BE7E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923840"/>
            <a:ext cx="1129822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A2619-559A-4714-BBDE-80366CDD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71339"/>
            <a:ext cx="11374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99BC7-09E5-48FA-9623-BCD1E8AD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83583"/>
            <a:ext cx="11288700" cy="3019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3654572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9B957-92D4-42FD-A423-096E793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113199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E1516-46C0-4090-B56F-D3A29ED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8A58F-52A9-487D-A047-378A829B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390"/>
            <a:ext cx="3458058" cy="1790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E043-D54D-49DC-835D-F0123A5E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3042"/>
            <a:ext cx="4725059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A1D37F-C5B2-4323-B044-5546377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30" y="2226653"/>
            <a:ext cx="4925112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1A882-1F20-4A7E-9AAA-07F73F62B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9" y="4205857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2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76A47-6DEA-4F9E-8899-36627CB9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512631"/>
            <a:ext cx="11383964" cy="2333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A1993-402A-4A6A-9788-61ABC2010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404018" y="4011419"/>
            <a:ext cx="11383964" cy="18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03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FC6D5-32BC-4AD7-AABC-E108B0B6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009577"/>
            <a:ext cx="113744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40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FF1294-889C-4653-AE9D-D013B16E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695208"/>
            <a:ext cx="113553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3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FE725-4E12-4340-819B-F36006DB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1" y="439818"/>
            <a:ext cx="9627649" cy="239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1C04EE-14CE-4DA6-BF67-32E4FA66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26" y="3130931"/>
            <a:ext cx="9427141" cy="32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0D87-73B9-4D26-A989-63623E1F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4033113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EDBE-296F-4805-943E-5A254B3C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143ACB-A1CF-445D-A62D-59232E25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9" y="1690688"/>
            <a:ext cx="5639587" cy="1514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1333E-517C-4E59-A186-886E4D0F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66" y="1709740"/>
            <a:ext cx="5649113" cy="1495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EBCDD4-8EAE-4C95-939D-3F460C43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2" y="4140347"/>
            <a:ext cx="4934639" cy="16004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CF3412-C141-4312-8BB6-72A60D23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41" y="4168926"/>
            <a:ext cx="494416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46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D6FC6B-0175-400E-9A01-4D60598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41550"/>
            <a:ext cx="11353800" cy="2088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160E7D-80B1-44C0-B765-B3808EB0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28326"/>
            <a:ext cx="11353800" cy="20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6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2892C-AE2A-460A-A770-12E79510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" y="718023"/>
            <a:ext cx="11482873" cy="21191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0C04F5-67E3-408C-AD38-1CBD65CB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6" y="4020821"/>
            <a:ext cx="11676987" cy="21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12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618C6-DEC8-4FB2-A66F-1C8B8FE1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566640"/>
            <a:ext cx="10325878" cy="27508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612FD-1DB5-4839-8A27-68E619D2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3540483"/>
            <a:ext cx="10325878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0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C9C4F-4657-4CC7-88ED-D2D6728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444154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36472-0441-4DB7-9242-74FAAADF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8838"/>
            <a:ext cx="605874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60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13899-224B-476F-9A67-99AAFBD0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40" y="2695473"/>
            <a:ext cx="1743318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7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80548"/>
            <a:ext cx="3581900" cy="6306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5155F1-D345-4BE7-B4CE-12E0BE57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3" y="280548"/>
            <a:ext cx="360095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496" y="4720785"/>
            <a:ext cx="6669589" cy="1353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F4C74-E74C-4B3C-BC8C-3D7CDF2A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6" y="2028158"/>
            <a:ext cx="3893869" cy="140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54D607-E3C9-4E6B-99FF-6586C4D23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93" y="186784"/>
            <a:ext cx="360095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E3F4B3-B7C2-4E33-A399-1EF42594A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AF282-A36C-4320-AD14-5B56B4F8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17C2D-C121-4A40-87D0-8E11D1AE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61"/>
            <a:ext cx="4001058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D273CE-69AA-4DF0-837E-2761951A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7" y="1914314"/>
            <a:ext cx="4610743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D19B4C-2BB4-4CC5-B9DE-F67BB35E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7" y="4073076"/>
            <a:ext cx="4972744" cy="1790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8BB7F2-6174-4D81-AEE7-C6EC0867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41" y="3720602"/>
            <a:ext cx="3753374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57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1B0CD-2D4F-4B24-877C-FA8C9E1D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91" y="361449"/>
            <a:ext cx="4963218" cy="1600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A37F6-4316-4DFC-AE70-2C3CA8DD5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9" y="2901991"/>
            <a:ext cx="11454882" cy="1054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6D176-988B-4FF7-A0A7-2EA328053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5" y="4696075"/>
            <a:ext cx="498227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16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1B784-24DD-435B-906F-476DE67A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119374"/>
            <a:ext cx="335326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798BCB-6971-4D66-827B-B89D546F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18" y="1409185"/>
            <a:ext cx="6379362" cy="2511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C3F2E-2448-4FE5-A936-3B1B27E8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0" y="4114801"/>
            <a:ext cx="6882499" cy="24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468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378D5-2528-45F5-8409-3FDD08C5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94570"/>
            <a:ext cx="8430802" cy="3334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DC59-F9B7-4A2A-B414-45D4D689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3547426"/>
            <a:ext cx="84308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02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18B8D-6789-4A81-BDE6-12A3EFFE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16281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1F5719-4209-40C7-8E2D-8619C9DE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93" y="899759"/>
            <a:ext cx="506800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4" y="340807"/>
            <a:ext cx="3701319" cy="61763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6E16F-FF7B-42EF-B9CE-B3BE715EB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4" y="340807"/>
            <a:ext cx="3659364" cy="61763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497EC2-504F-42C4-B943-18DEF4AE4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29" y="340807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A5C5F-EC8D-43B5-ACCC-87DA4220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" y="1098130"/>
            <a:ext cx="2818716" cy="48128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46D5BD-1A87-4CE4-BFD0-40EC4192E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70" y="1098131"/>
            <a:ext cx="2815606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4A167-9390-4B59-8870-82597B793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196" y="486349"/>
            <a:ext cx="8851608" cy="5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210C4-C01A-447D-9958-5AC7ABB3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1B83D-1033-477B-B72A-1FD3A887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902"/>
            <a:ext cx="3458058" cy="1514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5F7E1-9AF2-4413-A21A-87DA060F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6" y="1831902"/>
            <a:ext cx="4972744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A3EF74-0704-4819-B001-AE21EFD8B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5429"/>
            <a:ext cx="4944165" cy="1629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31A31-77B1-4CF1-8E6A-4277F07C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9" y="4029650"/>
            <a:ext cx="495369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90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205BF-A2AA-441E-B468-05D2B64C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2" y="877506"/>
            <a:ext cx="11364911" cy="2238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3E9CFC-7A06-49F9-A01D-9BAF66FD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" y="3741807"/>
            <a:ext cx="1136491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952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F0A6E-A483-4553-A222-A4231401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784003"/>
            <a:ext cx="11364911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09133-44F2-4C20-AECB-85F0AF0AF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3825784"/>
            <a:ext cx="1137443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5831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166D9-1C2F-43F4-8F4C-84041029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3383514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9F18-59C2-43FB-9FC4-3E38AF1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023602"/>
            <a:ext cx="604921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3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7017-6B56-44E7-8656-B7D13D16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7" y="2790736"/>
            <a:ext cx="1552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985-2A43-4EE9-9D3B-ACC31CFE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8" y="351995"/>
            <a:ext cx="3581900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5A6FE-C34E-42F1-B12A-B0A5F17E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13" y="351995"/>
            <a:ext cx="3801005" cy="61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1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A4A63-DB7F-42EC-AE33-8EF8B895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0" y="271022"/>
            <a:ext cx="3591426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9B363-CD2B-4F49-A975-1EADC688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6" y="261495"/>
            <a:ext cx="360095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037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A54A5-F6EC-4303-B538-11A23A92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71233"/>
            <a:ext cx="8983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328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CFF2C-4C8C-47C6-95DF-8A7C0C89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677776"/>
            <a:ext cx="9040487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C5A31-C72D-4B7E-B741-4D0B2F2B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2312534"/>
            <a:ext cx="703043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5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73F48-062B-4DA1-A612-CFFE75FE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21" y="2881236"/>
            <a:ext cx="166710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45BF9-9AED-4B83-A110-7F348EDD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99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81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C1162-B086-4C68-9FDE-0BE7CED6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0" y="3082922"/>
            <a:ext cx="4308674" cy="692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EDCA6D-6F06-4413-9A4D-C1665CD4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64" y="209939"/>
            <a:ext cx="29812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8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7F6A3-A9BE-4421-9957-691ADE43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9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3420F-2DD7-488A-912E-51531E13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34" y="966444"/>
            <a:ext cx="2996761" cy="226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D528FB-D88E-4108-9737-AF3035F6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5" y="3629608"/>
            <a:ext cx="3003258" cy="2261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9B7691-2D79-4077-AAB2-877DEFD7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14" y="3629607"/>
            <a:ext cx="3013808" cy="2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637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64E5A-A0FD-41C9-8251-C5EF1AC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6" y="2100581"/>
            <a:ext cx="3520123" cy="26568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FED85-6C72-42E0-82B3-6DD9E022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4" y="2100581"/>
            <a:ext cx="3478311" cy="265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C9B1-6D26-481F-A195-F3E6BBB0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40" y="2100581"/>
            <a:ext cx="3537474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20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4AE7C-D69E-4E18-B30B-5BC83907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" y="966444"/>
            <a:ext cx="4963218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216B9-94B4-4CA6-92D4-4B0A973C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04" y="966444"/>
            <a:ext cx="3253914" cy="2309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2809-FDC5-4E28-B447-E854C989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76" y="3582105"/>
            <a:ext cx="3273455" cy="2309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C7CB6-B55A-4675-B50D-000A10FB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31" y="3582105"/>
            <a:ext cx="3260807" cy="2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5676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44543-F787-42BE-B87F-956C7F4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" y="909286"/>
            <a:ext cx="5058481" cy="5039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7BB2D-23B0-42A1-AFD1-A7B22E18E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7" y="909286"/>
            <a:ext cx="505848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17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D962B-2238-4F09-9021-BAEC606E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6" y="437732"/>
            <a:ext cx="357237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B8015-5D4C-41D3-87F7-6C0B48C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32" y="437732"/>
            <a:ext cx="3572374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CC4508-07A6-40D2-AB9A-1D8CA44C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98" y="437732"/>
            <a:ext cx="388556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46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CE1E5-293D-40E5-89D7-BED4669D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652075"/>
            <a:ext cx="3591426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F95FC-51D1-4FB9-9E72-7F64D273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42548"/>
            <a:ext cx="3600953" cy="5572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34D9A-55DD-46C9-9FA3-1C261ED4C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6" y="652075"/>
            <a:ext cx="3644639" cy="55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02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BC69-9EED-4A5D-8519-90C4F90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11007-E6D0-4584-9FE4-31D349B1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01" y="366283"/>
            <a:ext cx="3597019" cy="6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9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04D1-A1D6-449C-AD57-4845DB84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" y="918812"/>
            <a:ext cx="5048955" cy="5020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480775-864B-40B2-A8C9-A3884D1D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97" y="899760"/>
            <a:ext cx="504895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C541F-72A2-4D40-890A-935697D4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" y="442495"/>
            <a:ext cx="3600953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BBE65-D05E-4CFB-A774-5F5E6CC8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60" y="432969"/>
            <a:ext cx="3581900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8A5C2-7EDD-458F-8DDA-3E716B88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9" y="442494"/>
            <a:ext cx="386863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2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880E1-BEDC-499D-8EFF-DD299035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8124D-55DC-491C-9CE2-217852CA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6285"/>
            <a:ext cx="3621744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A3E0C-B323-4B4A-A4A6-94A7978D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69" y="366285"/>
            <a:ext cx="358352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896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51786-0186-49DF-B0A2-EBAE4F7E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2" y="375811"/>
            <a:ext cx="3591426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5DC76-8884-4DAC-B99B-10748D7D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23" y="375811"/>
            <a:ext cx="399709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213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E86FF-7511-41B0-A935-BBD2C7D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" y="2081024"/>
            <a:ext cx="2229161" cy="2695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CAE15-8788-4FA1-B749-F5A89C04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4" y="2057206"/>
            <a:ext cx="3581900" cy="2743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FAB63-5623-4A98-926F-A56A6B6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51" y="761626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247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D1490-3B63-46F2-B58D-26FC28EC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0" y="756864"/>
            <a:ext cx="3591426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A41EE-F5A7-4C99-9C3F-B58956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1" y="752101"/>
            <a:ext cx="3591426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B2AA7-7BD3-4D3C-A545-20FB992E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32" y="747338"/>
            <a:ext cx="3727515" cy="5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137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86F41-1283-4787-B531-4F99817A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2" y="914049"/>
            <a:ext cx="3572374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95EC6-296F-43AE-921C-AD5BE6C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6" y="923575"/>
            <a:ext cx="359142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4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51F7A-F0E5-4B89-875F-B6549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" y="2061971"/>
            <a:ext cx="3562847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CAD26-2E23-45B2-B279-DA4A307B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33BD-E003-42F9-89B6-83FCF6F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409" y="761628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98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6361E-6394-4210-8ABE-06D227BE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8" y="852128"/>
            <a:ext cx="3610479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58D25-29A7-4C99-9AEC-6C0FD580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35" y="652075"/>
            <a:ext cx="360095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41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F431A-7616-4960-A7C1-94604194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251240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BD3E5-219D-4F18-9DFB-5DD39D1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253D-B9CC-40BC-807F-6010C864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44" y="2537616"/>
            <a:ext cx="7606711" cy="2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2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0D133-0DA7-4ACA-B729-5D7E8EE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70492"/>
            <a:ext cx="8316486" cy="4829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9EDD29-FF67-4CC0-A6B4-AF596D31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4987890"/>
            <a:ext cx="842127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74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A5357-FA48-4397-80FB-6884ECB9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289062"/>
            <a:ext cx="8430802" cy="4801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DD242-5847-4E63-B810-D70FB304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0" y="5466981"/>
            <a:ext cx="64969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9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19142-6D83-41AD-82D3-F4351FDD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9" y="1652766"/>
            <a:ext cx="7753240" cy="1557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09674-6C98-4446-BA3D-14BA30C2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5" y="3647506"/>
            <a:ext cx="8042969" cy="1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08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FEE87-2461-4BD3-A90C-548E11DF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91AD9-F539-4F56-8928-699EA6CA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3840"/>
            <a:ext cx="3915321" cy="1505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DF650-6C2F-4FE6-BB72-2BEA367F9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9" y="1923840"/>
            <a:ext cx="5163271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861EB7-1B8C-4343-8CDB-6E06F093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10" y="4183963"/>
            <a:ext cx="5382638" cy="17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893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A184C-6825-47B8-BB5D-BD162FC2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895261"/>
            <a:ext cx="1090764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7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060F8-B789-47E8-B39F-8434C172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1080760"/>
            <a:ext cx="1089812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4546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13FD9F-EDE8-4FA9-8B49-9357FFB6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0" y="1766655"/>
            <a:ext cx="1092670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521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6FA27-A62B-4C74-BD64-E7DF9F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7" y="1950238"/>
            <a:ext cx="8439006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67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51B63-B660-49A3-A011-D32F97B8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122506101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FDBAD0-68CF-4142-9527-0326CC48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1023602"/>
            <a:ext cx="606827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3D0243-EEDB-437C-BDCC-3A68DDE4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" y="2881233"/>
            <a:ext cx="1505160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80A17-38DA-4224-81FB-12C9CB8E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5" y="561920"/>
            <a:ext cx="3342704" cy="5734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BBD1B-52BD-434B-A858-895620325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00" y="561920"/>
            <a:ext cx="3526555" cy="57341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5397B6-D336-47FA-9EF7-F0756C7C0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06" y="561920"/>
            <a:ext cx="3251952" cy="57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342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D39FE0-90B7-47DF-BE72-03F7AC98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18838"/>
            <a:ext cx="898332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125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B562D-17D1-4AF2-A3B5-5CD665B6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659907"/>
            <a:ext cx="9030960" cy="771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AB235-68F6-4713-A2B2-F37429E81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61" y="2003340"/>
            <a:ext cx="8136278" cy="41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1919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49E7E5-D04F-4BF0-B03F-7C5F4244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871709"/>
            <a:ext cx="163852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835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F45F3-ADF9-4855-8EC2-D195565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201714"/>
            <a:ext cx="6058746" cy="48203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EADDA4-A4E9-44E7-9179-362C60827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5096995"/>
            <a:ext cx="762106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417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1491A-8946-4CC4-B27A-0269E30B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" y="966444"/>
            <a:ext cx="5887272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34A33-CB3B-4AD0-9BC8-872A5202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68" y="215446"/>
            <a:ext cx="1549799" cy="6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293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C9CB7D-0C59-4965-8967-9E5DA84D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7" y="571101"/>
            <a:ext cx="3581900" cy="57157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38C2D-AE64-4352-BDC1-568414DB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19" y="28398"/>
            <a:ext cx="3600953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66F903-BB61-41BA-B31A-F8A9B8B15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04" y="571101"/>
            <a:ext cx="3824093" cy="5715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51276-788C-4AE3-A9B8-83FCCE1A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5" y="2838229"/>
            <a:ext cx="2453870" cy="38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890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F0DC5-0941-4369-999A-1ABEEC53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74" y="975970"/>
            <a:ext cx="591585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44164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213B0-15E8-4006-A29C-DEB58873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9" y="1166497"/>
            <a:ext cx="5229955" cy="4525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F32BB0-ADCC-4A08-92A5-D3F080225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238" y="1156970"/>
            <a:ext cx="525853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562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019058-7A35-4A85-8701-C7872650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0" y="628259"/>
            <a:ext cx="3581900" cy="5601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F08929-FB33-4A62-A154-A4851E3C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23496"/>
            <a:ext cx="3600953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F4FB7B-837F-4792-9002-9CA9143FF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9" y="623496"/>
            <a:ext cx="360095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99AFE-BE78-4BD4-A207-3508AF50E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70" y="647312"/>
            <a:ext cx="3591426" cy="5563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9EC289-345E-49DB-AD12-94D085A1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06" y="647312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775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979C5-46E1-488F-B937-999D5A88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1861829576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4A03A-E296-43CF-879D-DDA9D177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55BFD8-3FC8-48F8-ACB4-15AF0116D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61" y="975970"/>
            <a:ext cx="3268403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8049BC-9554-4ED7-B91D-AE157BEAB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4" y="3485679"/>
            <a:ext cx="3208673" cy="23963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7EFB8E-6F83-4A63-AA3B-1BEB288CD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97" y="3485679"/>
            <a:ext cx="3168284" cy="23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080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254CD-2C0F-43F3-AE54-EF00E5BE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37" y="191580"/>
            <a:ext cx="3818926" cy="2882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D73473-4543-46D1-AC5B-0D2BF765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43" y="3429000"/>
            <a:ext cx="3827000" cy="28823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4D8EEE-0D8B-4825-9DD8-9792B402C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00" y="3429000"/>
            <a:ext cx="3821557" cy="28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5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19C0BF-243D-468F-8D6B-E34E76E0A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9" y="971207"/>
            <a:ext cx="4953691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B14DBE-A60A-4352-9D64-C9A74BA1D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26" y="971207"/>
            <a:ext cx="3453999" cy="2457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FBF6B-8508-425C-9F85-CB19EDB0E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73" y="3429000"/>
            <a:ext cx="3426452" cy="24577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153A5C-C5F9-410F-931B-152F042FC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26" y="3429000"/>
            <a:ext cx="3442368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030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CDF26F-6197-4781-A985-AFAF8520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9" y="899759"/>
            <a:ext cx="5068007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E6B684-A84D-4A2B-B55C-7DE9897C2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35" y="899759"/>
            <a:ext cx="5048955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586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9CFB48-C6CC-4779-8872-B622AEB4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0" y="437732"/>
            <a:ext cx="3600953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0B3F44-C5A2-42E6-8FC4-1513B44AD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36" y="437732"/>
            <a:ext cx="3581900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A4E1FD-AF48-436B-8B81-4D2AE00CF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28" y="437731"/>
            <a:ext cx="3841526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946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53DB0D-8F29-4061-842B-FC82A87A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6" y="1091908"/>
            <a:ext cx="3035394" cy="46741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D903E1-E5C5-44FE-93FD-03CFF83CA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69" y="1091908"/>
            <a:ext cx="2738779" cy="46741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956C1F-08F0-4490-BFDA-F4B46EB28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97" y="1091908"/>
            <a:ext cx="2740539" cy="46741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120AD5-8C5A-4599-BE9F-FDFA3B591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486" y="1091908"/>
            <a:ext cx="2744808" cy="46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788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5F2C83-14A5-4C5E-9536-C3D45C9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9" y="914049"/>
            <a:ext cx="5096586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84961C-1C07-4349-A169-7A0A567BB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37" y="904523"/>
            <a:ext cx="503942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598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9D8870-58A0-4FFA-81E5-A3C00068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5" y="432969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F4123F-736D-4A4C-ABFD-923317A8D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83" y="432969"/>
            <a:ext cx="3591426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B8488A-62D5-451E-8759-4004133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0" y="432968"/>
            <a:ext cx="3874797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F4A1E-49D3-4703-9230-391A2821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1" y="375811"/>
            <a:ext cx="3600953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9B4D80-A572-4697-B65F-94139DB1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66" y="394863"/>
            <a:ext cx="3600953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122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2A1A49-5569-4932-927D-1BA2BA036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6" y="2071498"/>
            <a:ext cx="2238687" cy="2715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CEB8FD-ABB2-40D1-A9FE-693873DC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41" y="2071498"/>
            <a:ext cx="3572374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AC229-B0A9-4B02-8F1D-72180090C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06" y="771154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441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68C9FC-5D95-4FA8-868E-F3DEC5FE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2" y="752101"/>
            <a:ext cx="3600953" cy="535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A9B9E-56A2-472F-8673-E159E649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4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5D47C4-B74C-4E22-B5E1-D6CA6EBAA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35" y="752100"/>
            <a:ext cx="3731093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858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05ED36-F221-45D1-B773-1C250139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7" y="608048"/>
            <a:ext cx="4036048" cy="5641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3965F0-09C1-4157-8F37-BA6A54C4D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09" y="608049"/>
            <a:ext cx="4031454" cy="56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7155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5A3FD-4345-45CA-ADE9-541CDB809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5" y="2066735"/>
            <a:ext cx="3572374" cy="2724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C756D7-250D-4EFD-B5AE-5E76BB7DD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97" y="752101"/>
            <a:ext cx="3620005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970D69-90CD-4B5A-A913-3F2D05417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00" y="752101"/>
            <a:ext cx="3581900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4505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F4E43A-A96A-47BB-B99A-2AF6BC51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9" y="847362"/>
            <a:ext cx="3600953" cy="5163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BE513-FF97-4FC7-A93F-326932B5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79" y="461547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645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061B5-6602-43D1-B5F9-04D29E7C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4799437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A0EBD-8396-4996-9EEC-56AD1DFF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32B7AB-A11F-4DBC-B6B5-5B4BC209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3" y="2307218"/>
            <a:ext cx="9712253" cy="2508462"/>
          </a:xfrm>
        </p:spPr>
      </p:pic>
    </p:spTree>
    <p:extLst>
      <p:ext uri="{BB962C8B-B14F-4D97-AF65-F5344CB8AC3E}">
        <p14:creationId xmlns:p14="http://schemas.microsoft.com/office/powerpoint/2010/main" val="181713013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604EFA-7B9B-4496-816B-D2867DBA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3" y="442912"/>
            <a:ext cx="9732433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8501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242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8321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020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43AD3-814D-469F-A546-181604D6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7A00B0-C676-4397-869F-95999DFA4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6395"/>
            <a:ext cx="3477110" cy="153373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AF0134-542E-4B3B-B8DE-947E7D95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2" y="3196869"/>
            <a:ext cx="5039428" cy="15432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ADEDB3-FF29-4DAC-93AF-BDD8A7BF0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5187529"/>
            <a:ext cx="10149840" cy="1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06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FDA44-B726-4629-B77D-EFF1ECC84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0" y="1121207"/>
            <a:ext cx="11404060" cy="21229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D3EE34-900A-428D-B785-0B4E73776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2" y="3613826"/>
            <a:ext cx="11563136" cy="21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11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77CCF6-0E33-41CF-9729-EA5AD216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6" y="857524"/>
            <a:ext cx="11462426" cy="21265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6CCECF-7F62-49F4-A9A4-AA1C386F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3" y="3525309"/>
            <a:ext cx="11598613" cy="21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066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01D76-2BFC-47D7-9A67-7CF3A667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3" y="665850"/>
            <a:ext cx="11491609" cy="2300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C5C12A-F8ED-4200-ABE9-533529E6D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4" y="3524218"/>
            <a:ext cx="11365149" cy="24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9988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97124-F193-4588-BA75-95A203BF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" y="481512"/>
            <a:ext cx="11627796" cy="214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CE4EAE-A10B-4FEF-BE24-8A51A6FC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53" y="3171613"/>
            <a:ext cx="712569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617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12B41-A602-4CB1-8973-7B5D4C2E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230776627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530AAE-558F-42B0-98ED-D642CC908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" y="2821103"/>
            <a:ext cx="1363803" cy="1215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AADA99-2ABD-4FDB-ABDC-EC4AAA03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68" y="504417"/>
            <a:ext cx="3600953" cy="58491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291236-49FC-4665-8E1A-651412FC3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50" y="504417"/>
            <a:ext cx="3353757" cy="5849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23B846-AE4A-44B6-8C50-DACE3CAC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976" y="504417"/>
            <a:ext cx="333102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24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8B2A1F-70BA-484E-B15D-AD6742C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9" y="855342"/>
            <a:ext cx="10305562" cy="51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388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FBC185-2ED0-485F-A769-00670E99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22" y="431809"/>
            <a:ext cx="9274356" cy="9495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BBF756-6B3B-4115-B126-18694748D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4" y="1749817"/>
            <a:ext cx="7601652" cy="45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903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3D2E9-05CA-4F30-9B35-A8266BC3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65" y="2471997"/>
            <a:ext cx="3417869" cy="19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3908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6ED45E-B20B-45C5-961F-1EE72F5D2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7" y="975970"/>
            <a:ext cx="4953691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0AD01C-3A0A-4C82-A06B-63C4A17E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04" y="975970"/>
            <a:ext cx="3171021" cy="2393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66504E-C555-41BF-AEED-E83E6C3D8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87" y="3488680"/>
            <a:ext cx="3164316" cy="23933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BDD7CE-552E-42EE-9EC6-5970E9C01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12" y="3488680"/>
            <a:ext cx="3186652" cy="23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562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AA910-3DBC-4C44-ACB4-D506F530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79" y="225526"/>
            <a:ext cx="3815242" cy="28775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805B3E-CBB6-48E5-8761-83D63314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53" y="3528167"/>
            <a:ext cx="3812616" cy="28775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EBD1A7-FFD9-4D27-AD0F-ADD0054C4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33" y="3528167"/>
            <a:ext cx="3836797" cy="28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83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5E625-E51C-4920-8075-C0EC83BE9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8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C91D7D-7A2B-4037-A8A3-1D099BCB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58" y="975969"/>
            <a:ext cx="3282900" cy="23508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C561D4-0D98-45B1-A47F-7521817F4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05" y="3531141"/>
            <a:ext cx="3305281" cy="2350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995055-B045-46AF-9277-ABD97E5A2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51" y="3531141"/>
            <a:ext cx="3288449" cy="23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00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3D9504-FB09-413B-92DD-E8CCE5214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9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656F77-8FEE-41B4-A270-5B54B82B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98" y="909285"/>
            <a:ext cx="506800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255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5243B7-E8D4-4464-882B-996AE277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447259"/>
            <a:ext cx="3581900" cy="5963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AF7A1-6582-4030-9BD2-300E68D90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37" y="447259"/>
            <a:ext cx="3859926" cy="5963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780B5-62A8-4D8A-B329-260B15E1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05" y="447259"/>
            <a:ext cx="3501920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76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38B7D0-B2C0-41F9-B9CB-C6743BC5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0" y="380574"/>
            <a:ext cx="3600953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2F8351-F6B7-4B6B-8A75-A844DC468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3CC1ED-66C5-4766-9FCD-EE346D587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67" y="390100"/>
            <a:ext cx="360095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24462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08B967-6D8B-4B2A-9070-CB710474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2" y="914049"/>
            <a:ext cx="5058481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CCFE6B-EB32-4501-B9AB-336B4E53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39" y="885470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31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9F0B8-610D-4665-8135-6FE71416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0" y="437733"/>
            <a:ext cx="3591426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14B5A5-B69E-447C-8E66-AAB205C6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94" y="437732"/>
            <a:ext cx="3855411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D43EFD-D96C-4EEE-846C-F70387CDB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53" y="371048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45142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A8539F-F00F-4BE8-AAB6-6FB8500A8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4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28FCEC-8847-4C35-A3EC-3313DCC33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06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7C6822-B711-44F9-8326-B55FF3333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06" y="366284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830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1C2408-23F9-433B-A11B-411E7BDB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7" y="1233181"/>
            <a:ext cx="4829849" cy="4401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7F953E-08BA-433A-9458-312A69324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75" y="1223654"/>
            <a:ext cx="4848902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1906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2C69D-A12D-4B34-86FF-327D97A0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886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D5B6D-0461-4CBC-BBC9-20A2B0489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" y="1156970"/>
            <a:ext cx="5258534" cy="45440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B8D5A0-FF26-4C85-811A-2F99B1D23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78" y="1156970"/>
            <a:ext cx="5249008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13177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98F4CA-E897-41A3-904D-B0A1D9C2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07" y="642548"/>
            <a:ext cx="3663307" cy="5572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A7E996-BC33-4A9B-B298-8471FEF91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487" y="642548"/>
            <a:ext cx="3591426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0063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8C031E-1003-456A-AD90-91DC6D22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52" y="961680"/>
            <a:ext cx="5874030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9FD5EC-E5C3-4AFA-9D13-DE1F286F0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" y="961680"/>
            <a:ext cx="589679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93324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B91D89-B28B-413B-8F44-B6822BF1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6" y="2061971"/>
            <a:ext cx="3600953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79DF3-B04C-40D9-A8BB-12B49DBD0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3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3D2F60-E4C4-4FA7-A07C-412C9E88E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41" y="456783"/>
            <a:ext cx="3591426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4774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6E0D8-EA4E-470C-B100-BC60952F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РЕГИСТРАЦИИ НАЕЗЖЕННЫХ ЧАСОВ</a:t>
            </a:r>
          </a:p>
        </p:txBody>
      </p:sp>
    </p:spTree>
    <p:extLst>
      <p:ext uri="{BB962C8B-B14F-4D97-AF65-F5344CB8AC3E}">
        <p14:creationId xmlns:p14="http://schemas.microsoft.com/office/powerpoint/2010/main" val="3232191651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4F116D-E07C-44E4-B34E-94E12DE565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464" y="2959663"/>
            <a:ext cx="3404681" cy="9386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039217-AE01-4949-A67C-6E08896BF2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8005" y="290512"/>
            <a:ext cx="2895600" cy="62769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CC75FC-B170-4AB0-AF5F-ABAFDC8A40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53465" y="290512"/>
            <a:ext cx="2886075" cy="62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59910F-1BDC-49F1-8E03-7A273DE62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8" y="2512909"/>
            <a:ext cx="2061204" cy="18321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55C766-7FE0-4BDC-9695-4019A36EE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53" y="2061971"/>
            <a:ext cx="3591426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8D8F93-6197-4A2B-891D-871CFB0BA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30" y="756863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0870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A7D8F-14C5-45E2-B06B-2039FFF2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2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F94DD5-E698-4F85-AA0F-9EC22DBF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26" y="852128"/>
            <a:ext cx="3679851" cy="5153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0A43AC-DF00-40CE-AB80-C13ED8C7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64" y="852128"/>
            <a:ext cx="367985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3390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91C0C0-ABAD-493A-B29D-42C752B95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0" y="2061970"/>
            <a:ext cx="3610479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2EA891-F31F-4CDC-A6F7-8CCEE21C0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2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5FB918-7C71-4265-8044-2AE7EC9C4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20" y="756862"/>
            <a:ext cx="3717325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00677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C7EBC-4019-45B7-B269-65C9FD74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50777872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BC041-67FC-48AE-A45D-67B7BCD1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9659AA-3763-4C1F-BFD7-89339D58B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42" y="2682716"/>
            <a:ext cx="7903916" cy="2315288"/>
          </a:xfrm>
        </p:spPr>
      </p:pic>
    </p:spTree>
    <p:extLst>
      <p:ext uri="{BB962C8B-B14F-4D97-AF65-F5344CB8AC3E}">
        <p14:creationId xmlns:p14="http://schemas.microsoft.com/office/powerpoint/2010/main" val="4211356920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E811E-B2BB-483C-ADF0-96F204711E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99885" y="358576"/>
            <a:ext cx="5592229" cy="61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5783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978C5D-31B6-4694-B8DE-C422F0285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9472" y="1624519"/>
            <a:ext cx="10353053" cy="15892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FF6703-9B7D-4BF8-AD19-CD5C361F06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186" y="3926603"/>
            <a:ext cx="11789627" cy="13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7723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3A7EB7-A2C9-4CC6-B694-6B58717E94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075" y="642872"/>
            <a:ext cx="11241849" cy="5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6446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E74E4-9F1E-477E-8CC7-DDB506660A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9778" y="686510"/>
            <a:ext cx="10272442" cy="28802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E59109-D8CE-4244-83C5-0E81D1FC5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046" y="4731371"/>
            <a:ext cx="10969907" cy="11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406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DE811-B92A-49AF-A2F5-F3D89E12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8DDF76-D8A7-495A-AEEC-5E91DB894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89" y="2078804"/>
            <a:ext cx="3381847" cy="1124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561EA2-4030-43B0-B16E-DF62A7A0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5" y="2069278"/>
            <a:ext cx="3372321" cy="11336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D0EA3F-02C4-4764-A522-77787DCAD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4" y="3591860"/>
            <a:ext cx="10645302" cy="12283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4EBCE0-ED59-40CD-8EDD-D8D85C6B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4" y="5104083"/>
            <a:ext cx="4829849" cy="1276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61FD68-0D7A-4458-8962-AF1CA3D18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5" y="5108132"/>
            <a:ext cx="4829847" cy="12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2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D9CC37-93F5-4E3C-BA9F-9A52F6FE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7" y="448639"/>
            <a:ext cx="11288383" cy="25112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15DD38-8E37-456D-8799-4895F2CC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3429000"/>
            <a:ext cx="11316511" cy="251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824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2F6D86-1D9D-450F-96F8-6FC002D33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9" y="797742"/>
            <a:ext cx="11102502" cy="24698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338FA7-3E10-4BDE-98AF-1E87DF001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7" y="3467012"/>
            <a:ext cx="11110394" cy="24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2979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2C4DEE-81F4-49C7-8B0B-528F2C188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8" y="619819"/>
            <a:ext cx="10567481" cy="21330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DE9CBD-3333-4BCD-A5BA-E6EE433E7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7" y="3023266"/>
            <a:ext cx="113839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529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69994-8CE2-4ADD-A9FD-661E6E0B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1209365"/>
            <a:ext cx="1138396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9323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296F0E-169F-4D60-8251-6762BC4CE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251085"/>
            <a:ext cx="11383964" cy="3048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7E0F8-2663-4DA7-8DA2-E20A2A3C1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3558490"/>
            <a:ext cx="1136491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26312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B6AAE-82F3-4A55-9B45-70C16B93F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75303"/>
            <a:ext cx="11374437" cy="3038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02036D-93C9-4EB9-9F61-5D6156B19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6" y="3543799"/>
            <a:ext cx="1135538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46298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F9E33B-E808-4919-B823-E0D68E0E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399627"/>
            <a:ext cx="11374437" cy="30293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F96745-2BE0-451B-8E5F-698F4441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9" y="4071099"/>
            <a:ext cx="397247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69517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74D6-4CCD-4517-9FA9-45D59195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</a:t>
            </a:r>
          </a:p>
        </p:txBody>
      </p:sp>
    </p:spTree>
    <p:extLst>
      <p:ext uri="{BB962C8B-B14F-4D97-AF65-F5344CB8AC3E}">
        <p14:creationId xmlns:p14="http://schemas.microsoft.com/office/powerpoint/2010/main" val="506269459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2641-CD5D-4D92-8000-73AA8B0B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" y="2465284"/>
            <a:ext cx="3048845" cy="19274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1B1F2C-7F80-4A2D-A045-850DEEA82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1487"/>
            <a:ext cx="3478924" cy="65550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083075-50C7-4C52-B128-6EC257E8E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41" y="151486"/>
            <a:ext cx="3226435" cy="65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7109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537FEE-636E-4B4D-AFBE-36E6E60C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5" y="772407"/>
            <a:ext cx="10225169" cy="53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4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1C06F0-0B99-4CDD-9356-4CBF01EC3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2" y="662153"/>
            <a:ext cx="10753916" cy="12051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A9293F-C8B1-4877-A929-2E60A384F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95" y="2025784"/>
            <a:ext cx="8497609" cy="44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353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F88727-A00B-4944-B3A5-EE3AE3A1B2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0317" y="1472116"/>
            <a:ext cx="3401047" cy="39137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33E6A1-E9F0-46AF-B92A-89DDC0948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33" y="75410"/>
            <a:ext cx="3901311" cy="67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74766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036069-DAE6-4AF5-9E38-AD1D4858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020805"/>
            <a:ext cx="5781345" cy="48163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571504-85F9-4024-BB2B-AAD707304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36" y="1020804"/>
            <a:ext cx="5803079" cy="48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0956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9FA880-9EDB-476E-81BB-D0EABA65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72" y="186973"/>
            <a:ext cx="3815255" cy="648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81CC25-9496-474C-B759-E589F7092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75" y="186971"/>
            <a:ext cx="3840994" cy="64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73445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8922C-CEC2-4CDA-B584-DC66B105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5374358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FA7DD-1A32-4049-BF28-C60276C6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87" y="1742612"/>
            <a:ext cx="5512226" cy="33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348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DEEFD6-FDA9-41E1-AF57-7A142C2CB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6" y="1295590"/>
            <a:ext cx="5080251" cy="42668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CD7E3-CECB-4B0E-B4B0-565A66A6E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63" y="1336007"/>
            <a:ext cx="3390305" cy="21016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A46E7A-1204-4B89-AC3E-CC8D7CB8A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2" y="3460782"/>
            <a:ext cx="3353157" cy="21016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3C973D-7F46-40CC-989F-2FF18C852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69" y="3460782"/>
            <a:ext cx="3161397" cy="211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6775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771CC7-711B-45F5-8861-E804F480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" y="1183546"/>
            <a:ext cx="5301761" cy="4490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071E0B-B992-4E04-BC4B-4C4CD8A8D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72" y="1079581"/>
            <a:ext cx="3291542" cy="23494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62A2BB-4B7B-43E8-A7C6-3A86D9BE2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76" y="3429000"/>
            <a:ext cx="3335230" cy="23494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E92A93-2FD1-4E28-B5B8-367B2FE39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06" y="3429000"/>
            <a:ext cx="3335230" cy="23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3303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694735-9786-42B6-8AFE-9589B30C5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63" y="58859"/>
            <a:ext cx="4305673" cy="30406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81EAF6-2E95-4B1B-8602-4168623A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18" y="3429000"/>
            <a:ext cx="4282811" cy="30558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0F198A-CD1F-41D1-9563-7CF7A61CB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73" y="3425392"/>
            <a:ext cx="4362217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6144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DDF13-2DE9-4015-80BC-B4B7A4D95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3" y="975147"/>
            <a:ext cx="5509737" cy="49077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08F96D-9BB0-4B54-8152-87013B29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562" y="959905"/>
            <a:ext cx="550211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30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747889-70D1-4578-88DE-2F7083D8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50" y="639839"/>
            <a:ext cx="3086367" cy="55783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AB6EC0-7653-4EB5-9018-D708798F6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64" y="639839"/>
            <a:ext cx="3425862" cy="55783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7A7DD0-75BA-496B-9161-4BC14ABF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374" y="639840"/>
            <a:ext cx="3098240" cy="55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0792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F1A3A8-1128-47EB-9ADA-4C4F69B6A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41" y="309607"/>
            <a:ext cx="3452128" cy="62387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76732D-8FBF-4AB8-A127-DB835098C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78" y="309607"/>
            <a:ext cx="3833581" cy="62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50943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838771-9B1D-435B-BC25-809630DA4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" y="986578"/>
            <a:ext cx="5471634" cy="4884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D3DE9-52C1-4D3D-BFCF-687A7E4A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96" y="948474"/>
            <a:ext cx="550211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634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7F4BC-61CE-4036-9727-9494EC70B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6" y="338691"/>
            <a:ext cx="3501790" cy="6180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9DB4AE-5886-4DE4-9C26-5FBC6F207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33" y="338691"/>
            <a:ext cx="3760933" cy="6180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5A0FA8-5E1A-46D2-A9DF-B6A9B34A0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64" y="338692"/>
            <a:ext cx="3432760" cy="61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246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40262B-CD2D-497A-84BA-27C2F6406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1" y="312310"/>
            <a:ext cx="3474070" cy="6233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F65EF1-A063-467C-A698-3E457F90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45" y="312310"/>
            <a:ext cx="3847309" cy="62333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CA3C9-3E23-4813-BB34-FFCE3C158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28" y="312310"/>
            <a:ext cx="3487031" cy="62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80258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45011F-0394-4789-A1DE-BD622A7B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4" y="2012441"/>
            <a:ext cx="2475151" cy="28238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85F844-625B-4063-A65C-998D14EC0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63" y="2140301"/>
            <a:ext cx="3193057" cy="25681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8EA29F-A49D-49E6-9A60-2FC654B5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68" y="68953"/>
            <a:ext cx="4314898" cy="67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25048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4E7AA1-1BF3-4C5D-928A-7F29BFBEC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0" y="759608"/>
            <a:ext cx="3419773" cy="53387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BAF88D-02A3-45AA-9EBD-DC5AFE74A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82" y="759608"/>
            <a:ext cx="3536626" cy="53387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29C126-AC65-4713-B670-3D234A65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98" y="759608"/>
            <a:ext cx="3614078" cy="53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291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B2CE0C-B6FC-4F17-9F18-7BDD420F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4" y="190772"/>
            <a:ext cx="4405679" cy="64764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DDB63E-780A-4543-8411-61EA94509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09" y="190772"/>
            <a:ext cx="3690974" cy="64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7091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FCCFF-2E3C-4BC1-96F2-ED9C293A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5" y="2003727"/>
            <a:ext cx="3561042" cy="28505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EE34E-525C-478E-B897-0C82E78C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57" y="256148"/>
            <a:ext cx="4064760" cy="63457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C791DC-C60A-4936-AD08-8FA6ED01A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17" y="256147"/>
            <a:ext cx="4240542" cy="63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8536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685117-B355-43B7-9827-8847273F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75" y="339664"/>
            <a:ext cx="3547642" cy="61786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9806B4-612F-4E12-A7E8-C8CA26DEC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62" y="339664"/>
            <a:ext cx="3957764" cy="6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52195-E286-444C-8F35-F84447D2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14703481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0F0B5-8C3E-4574-8093-E08E941F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52C5C0-5F07-457C-8BBB-5BD142FF2C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381" y="2450563"/>
            <a:ext cx="11227238" cy="25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45453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2A5E53-FAE3-4695-A1C0-FB4D39C5B7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508" y="556057"/>
            <a:ext cx="10358984" cy="57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94578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8F062-BEAA-4281-9D18-3F2830CA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3" y="1237128"/>
            <a:ext cx="10258654" cy="18842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9984AB-8647-4ED0-A12D-DB51063F1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3" y="3736631"/>
            <a:ext cx="1094575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439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31D1BD-718D-42C5-9399-0B54CAB43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690180"/>
            <a:ext cx="10907647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6210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684980-8DBA-49E4-8292-A3BD00BD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46" y="692247"/>
            <a:ext cx="8468907" cy="1991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F3E506-BE75-4DFF-B136-D79FE824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45" y="3234584"/>
            <a:ext cx="8468907" cy="9335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92712E-69F2-4B30-AF68-1D70DECD0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87" y="4719498"/>
            <a:ext cx="804022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6172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2C5CE-32CA-48FD-A437-DB315FAD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3190D-1CEA-4DEC-B3E8-39847DBFE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7" y="1690688"/>
            <a:ext cx="4915586" cy="12955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868DD0-BFC9-4372-9400-2B6CA3D6D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" y="3154982"/>
            <a:ext cx="11044137" cy="12541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574E55-86CC-42EF-A1C5-DD82D19F5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55" y="4577821"/>
            <a:ext cx="8952689" cy="20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943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20557-9506-4FAF-B69D-ABDA1285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4" y="718435"/>
            <a:ext cx="11377552" cy="25670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639C62-CED1-4BA7-A90A-12268C4D2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2" y="3572531"/>
            <a:ext cx="11170596" cy="25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573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212032-8360-436D-BAD5-023CE3C7E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1" y="374862"/>
            <a:ext cx="11272737" cy="27961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85C39-E073-40CA-88C0-D91C1544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1" y="3356245"/>
            <a:ext cx="11272736" cy="32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74037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B413F-3B26-4DB3-B4A0-80F7CAC43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442" y="1667071"/>
            <a:ext cx="8031116" cy="35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77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376DF-CFB4-4E83-9499-3BAD01A6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14</a:t>
            </a:r>
          </a:p>
        </p:txBody>
      </p:sp>
    </p:spTree>
    <p:extLst>
      <p:ext uri="{BB962C8B-B14F-4D97-AF65-F5344CB8AC3E}">
        <p14:creationId xmlns:p14="http://schemas.microsoft.com/office/powerpoint/2010/main" val="4140672413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FDBAD0-68CF-4142-9527-0326CC48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1023602"/>
            <a:ext cx="606827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80555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F27111-55E0-4113-A8B7-A0E50215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" y="2881236"/>
            <a:ext cx="1514686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6EA4D3-D63B-4FF9-92A4-516AA07A2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30" y="971184"/>
            <a:ext cx="3185635" cy="49156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8E2D70-B036-42F7-8FD4-3B8D0083E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58" y="971184"/>
            <a:ext cx="3333313" cy="49156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B1FC9A-CA25-4817-B7B3-87B7B626C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965" y="971185"/>
            <a:ext cx="3101086" cy="49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7061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3346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A27EBE-E48B-49FE-8BDB-F8EE53AE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56" y="2103900"/>
            <a:ext cx="704948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59792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CE7A9F-98C0-42A2-9269-6542F80B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0" y="1189136"/>
            <a:ext cx="5388097" cy="44797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EC754B-6531-4131-A6D0-0B9DDE8C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5" y="1189136"/>
            <a:ext cx="5380333" cy="44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56756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305FDE-EB95-40D8-B0FE-59F04847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0" y="623496"/>
            <a:ext cx="3343742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B682F-A510-4867-8F50-13508965B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0" y="628259"/>
            <a:ext cx="3343742" cy="5601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034B26-B087-4FAD-8C19-04FCB0BB8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10" y="633022"/>
            <a:ext cx="3366645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0261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2A464-B004-4AA5-A62C-57B85F67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4" y="766097"/>
            <a:ext cx="6364232" cy="53258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39C5ED-4770-4D4D-A0D3-5CF25EEE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02" y="766096"/>
            <a:ext cx="5241134" cy="53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7994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39396-6B5D-4B4F-8FF1-9B4C6F100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3" y="737812"/>
            <a:ext cx="3334215" cy="53823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94DEB9-74ED-4BFA-8ECF-F2D855494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129" y="742575"/>
            <a:ext cx="3343742" cy="5372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5D8AA8-F391-44B3-AECE-32BFFA9DA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672" y="2061971"/>
            <a:ext cx="3362794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14024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E6207E-DD83-439D-A510-D14A2BB7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44" y="723219"/>
            <a:ext cx="3742375" cy="54115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054C70-B51B-427B-B919-0EFF2BFBA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2" y="766391"/>
            <a:ext cx="3362794" cy="53347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D2589C-80BC-4709-871D-7B95ADE53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88" y="756864"/>
            <a:ext cx="336279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4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2FEE74-F985-4B53-A9D7-1678C469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01" y="971207"/>
            <a:ext cx="589679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41630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28405-7FF2-490E-96DF-1F211777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870823140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52784-8073-4FFF-9253-62015ED5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" y="1055410"/>
            <a:ext cx="5616265" cy="47471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93605E-72FF-4891-92CF-F642BC0C4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08" y="1055410"/>
            <a:ext cx="3208021" cy="20574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8A88A-30C5-4B9F-A090-173A5B952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2" y="3865290"/>
            <a:ext cx="3015355" cy="19372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30AF10-DEB2-4EDC-905D-11DAAD2B3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526" y="3865290"/>
            <a:ext cx="3026695" cy="19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30169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52EAE5-5D71-422E-A05A-D80AFFD89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3" y="1244260"/>
            <a:ext cx="5228075" cy="43694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464917-70E9-4DD8-BBC9-C53DEEF76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71" y="1244259"/>
            <a:ext cx="3213796" cy="20534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4BDD38-DA38-4654-BD42-057946A8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93" y="3560324"/>
            <a:ext cx="3216264" cy="20534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7EE1C7-9120-4DFA-A26A-A58624631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692" y="3560324"/>
            <a:ext cx="3219484" cy="20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7084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227CB0-31CB-4061-8B6B-03B8ACD0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7" y="828542"/>
            <a:ext cx="5819882" cy="52009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1C0839-F820-4376-9F04-35D9470E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71" y="828542"/>
            <a:ext cx="5838917" cy="52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5349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30075-9307-4CAE-83AE-B7CFFF86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0" y="914394"/>
            <a:ext cx="2704200" cy="48443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7F746A-CB66-4A3A-86C0-BB9851190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88" y="914394"/>
            <a:ext cx="2707608" cy="48443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E3B8EB-12AD-43D3-9AC8-1943F27E7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64" y="914393"/>
            <a:ext cx="2911606" cy="4844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01552E-AA95-4F3F-9571-F1E725DA9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39" y="914393"/>
            <a:ext cx="2966974" cy="48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9888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17D624-A39B-4433-8395-65B338BF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5" y="973565"/>
            <a:ext cx="5520915" cy="49108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61C5E9-9EE2-4C10-9A49-51E826D9A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99" y="973565"/>
            <a:ext cx="5502906" cy="4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24932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DB6212-B1AB-4B26-80EE-338FFB38A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" y="865607"/>
            <a:ext cx="2874604" cy="51267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6714D6-E3E0-44A2-9340-5D1DE10A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83" y="847704"/>
            <a:ext cx="2882793" cy="51431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3DDEA8-5638-4F32-956D-322F0A27B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73" y="847704"/>
            <a:ext cx="3109171" cy="513497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A63069-D9AD-4C8B-82E8-84FDEFC87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93" y="847703"/>
            <a:ext cx="2824238" cy="51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039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71346-0BD9-4734-9DE9-2F2F10299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" b="-1"/>
          <a:stretch/>
        </p:blipFill>
        <p:spPr>
          <a:xfrm>
            <a:off x="88810" y="2265887"/>
            <a:ext cx="1955432" cy="23262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BB9D6B-C0A1-4615-B1D9-7C6380C10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93" y="2265887"/>
            <a:ext cx="2853070" cy="23262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4B7EB3-4B87-4C86-899B-D029FC621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03" y="756863"/>
            <a:ext cx="3343742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5E5026-DF13-4FB0-A44D-481F6FA0C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09" y="747337"/>
            <a:ext cx="3362794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74566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6C0B-6A62-4832-81D1-F700FD43C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9" y="1219877"/>
            <a:ext cx="2780111" cy="44182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06800A-DA95-423C-B8FA-078E1C11B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11" y="1219875"/>
            <a:ext cx="2882887" cy="4418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A219F6-41C2-4923-8BCF-D2C43A5B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59" y="1219875"/>
            <a:ext cx="2945499" cy="44182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5C7F6F-10CC-4748-8ECB-D75590B0B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220" y="1219875"/>
            <a:ext cx="2967856" cy="44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5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661263-8C30-413C-A997-1DEC805D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47" y="2066735"/>
            <a:ext cx="3353268" cy="2724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9774D5-844E-44EE-8E08-85E110E5A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39" y="756864"/>
            <a:ext cx="3372321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0D1E5C-F08D-4548-9A0B-FA57B2760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84" y="756863"/>
            <a:ext cx="335326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9906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28845E-99E3-434C-BC90-0CB7F519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95" y="847364"/>
            <a:ext cx="3353268" cy="5163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F7E605-18F8-44D1-BD09-14007E672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39" y="461547"/>
            <a:ext cx="3372321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69104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6D799-D717-4C80-AC36-DD753C15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959303964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25E0F-0CB3-4052-9646-16B8DA45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6EAF2-0DA5-4EAA-9D90-1C37A1666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38" y="2423917"/>
            <a:ext cx="9467724" cy="20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4989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93055B-0D49-4B0B-98B7-F3260163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499653"/>
            <a:ext cx="841174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0255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DBD1E-FD6F-48CC-B97F-C2D3D383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72" y="1734650"/>
            <a:ext cx="8449854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166311-7A7A-4A68-A0D8-CCCB9503C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2" y="3551506"/>
            <a:ext cx="842127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3857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DDD16F-FCC2-4EC0-A631-746BC743F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2" y="1209365"/>
            <a:ext cx="842127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76970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AAB0EA-6455-49E6-B20A-4E77DAECF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89" y="198087"/>
            <a:ext cx="6525536" cy="2019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12EC7A-CA1B-41F8-A617-A7D30AA15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9" y="2495420"/>
            <a:ext cx="6516009" cy="9335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BBF16E-BD07-4B9D-BE4D-735F5C565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9" y="3563856"/>
            <a:ext cx="6525536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4236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3B861A-A23E-4989-A992-1871ACB26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23" y="940850"/>
            <a:ext cx="9877953" cy="49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5388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E501A-0A7C-4E0A-A5C7-6EA059D0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E16C78-F294-489B-86CB-4620DBA4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91797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82DE2E-6636-4C36-863E-92EF3454D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09" y="1687681"/>
            <a:ext cx="3486491" cy="15367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BE4000-542C-47B4-ADE9-B0625214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52811"/>
            <a:ext cx="4934639" cy="1629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57E7A8-1788-480E-99F4-788085819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9" y="4409969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2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0249D-7C2F-4B0F-B18D-A94CE20D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9" y="790065"/>
            <a:ext cx="7355242" cy="24360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ED2F15-F8C9-4ADE-AD57-73F923E6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9" y="3478637"/>
            <a:ext cx="7355242" cy="2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58279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B77CFE-6BF4-4422-AEE2-C7EFD0FA3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51" y="386467"/>
            <a:ext cx="8935697" cy="29722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CF0DD-7623-42DE-A4BF-0A39C626D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25" y="3479863"/>
            <a:ext cx="8945223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17858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D816A-C39F-4F39-9E51-55BAFB3D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8" y="310870"/>
            <a:ext cx="8945223" cy="29722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BE1659-58E2-4B4E-87BF-A3F3BBC4F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61" y="3514212"/>
            <a:ext cx="8954750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37606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BB66E8-C126-404A-9620-235EBA8AF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86" y="123364"/>
            <a:ext cx="9086628" cy="30405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A55CE8-FFF9-44FF-AABD-ED785958C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00" y="3429000"/>
            <a:ext cx="9095314" cy="3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03170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BE0874-3FC2-4A39-82AA-4AE107314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20" y="1356254"/>
            <a:ext cx="7899560" cy="41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77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4040</TotalTime>
  <Words>25506</Words>
  <Application>Microsoft Office PowerPoint</Application>
  <PresentationFormat>Широкоэкранный</PresentationFormat>
  <Paragraphs>3599</Paragraphs>
  <Slides>524</Slides>
  <Notes>62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524</vt:i4>
      </vt:variant>
    </vt:vector>
  </HeadingPairs>
  <TitlesOfParts>
    <vt:vector size="529" baseType="lpstr">
      <vt:lpstr>Arial</vt:lpstr>
      <vt:lpstr>Calibri</vt:lpstr>
      <vt:lpstr>Calibri Light</vt:lpstr>
      <vt:lpstr>Times New Roman</vt:lpstr>
      <vt:lpstr>Тема Office</vt:lpstr>
      <vt:lpstr>Решения СПР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БУХГАТРЕСКАЯ ЧАСТЬ УЖЕ МОЖЕТ БЫТЬ В БИЛЕТЕ</vt:lpstr>
      <vt:lpstr>УБРАЛИ ИЗ РЕГИСТРА БУХГАЛТЕРИИ КОЛИЧЕСТВО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6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РЕГИСТРАЦИИ НАЕЗЖЕННЫХ ЧАСОВ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1628</cp:revision>
  <dcterms:created xsi:type="dcterms:W3CDTF">2024-08-18T10:08:46Z</dcterms:created>
  <dcterms:modified xsi:type="dcterms:W3CDTF">2024-10-05T19:33:11Z</dcterms:modified>
</cp:coreProperties>
</file>